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606B-F976-799D-E9F4-9A78CB63A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51C18F-9330-6918-4F85-9E20255D5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EA753-55EF-2029-0A40-FD28BEC00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F4D29-4797-AFF1-E736-02162165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E46E6-C1E7-AB05-51B8-EC28A9AA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4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5B21-3B3B-9BB7-2DFE-B56B5FF6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C195C9-929D-FA7E-33FC-66917B106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F877-BA74-D645-1BE6-81AD06E6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B2B62-1ABD-F53A-C745-1813A03CD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21697-5815-8537-D5E5-A994E8CF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51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FB1EBD-A876-E9A6-B51B-42EAA7412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04CFD-05E4-B2FA-F9C2-5B111AD8D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0CE0A-9F6C-BF3C-170E-EADB351B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3B6AC-4D38-F3F5-FC71-24880BFA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230F7-AE28-8101-4C7A-2608A185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61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36D5-8661-BA49-A443-BD55FE8C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6C1B5-D6DC-DDA6-40CC-80674FF35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D1A66-AADB-731F-F15E-561C28C34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F6716-277F-B7D0-89EB-FDA73FDB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31B46-E1D2-CDA7-C234-350BDDA5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23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8056F-DE29-EAAF-E73C-EC7F8341C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77A6A-BB16-9E38-BEA8-5227BFF2A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6E5F7-18EE-C347-CDDA-4C8FABFE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A1EFE-058B-530E-9836-6AD52ABF3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72C65-0271-1E2B-0874-737B086D1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9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E9DA0-6756-B565-531D-E85EB1F1A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158C2-A8FC-1EB8-EAAA-B62C66B4D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E781D-E753-AEF6-8EEE-A24EF3F4F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BB17E-A35A-7FEE-2A27-AF32663D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F64E2-F718-A399-0B7A-B8B744D6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BF889-6D79-0348-E01F-C9D6BE499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46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CAC1-9585-01FB-3F39-E21B7AF97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06B39-E9B6-F085-BA3C-6417F6A0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3B5D1-B62B-1C3E-4DAB-B75E8A43B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290DB1-CBB2-188F-02D5-1A6D62690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AED01-DDA6-34F4-418F-2F9F16597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2CAB8-4A3E-0503-BD8F-A19E0571A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078723-A246-836A-8B8F-D0A62E70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1EF7E0-3B12-72BF-7534-D563F0EED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8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FA767-0529-9B49-FEF0-1EEAB800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A64CB-1F2D-DC90-65B3-B002E95D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41F2F-8E52-273B-CA90-DCD9FCB1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C9990-0B8A-EC15-181F-ABFF2AFC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92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DDE2C-ED2A-400A-4B14-7FBD6FCDE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A3D6B-929E-A2E1-5EC1-77F02C620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14900-EA93-280A-7B64-4E8B51341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3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4CC11-F345-1B47-0B31-B4E61EDA0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E3A4E-053A-772D-BEE1-979CC85D2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71288-7440-9CF0-364B-E3C241F79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3317F-8C90-253B-2249-B53187D9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0B165-61DC-6653-5DEF-BB9356C9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2C6A1-A58B-8894-141B-4ECF079E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86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7C6A0-EAFF-885C-64D3-8187EFE6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214189-732E-B106-6E5E-4F0DBAC9F2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E783C-89DA-3888-BF25-E2100709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0F0FD-7F56-6C0B-F9C2-9F4F7E835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851E4-B691-1E61-EB8F-57B796CD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66242-7303-901B-F034-4227CAB0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29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5D643B-EDA1-7767-AE18-6F75A6071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F693B-E06F-FE6A-1821-97B4DBF0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7A2E7-40B3-01E0-488C-3284D58FD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F834B-3F78-4025-B8B7-258B6D5083E1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007E9-E0A6-EA1A-2D83-F36807966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127A8-0E4C-ABF8-5EB1-D41D39407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A17C-565A-4F16-99FF-0DCFFB8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90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6BC11F-90BE-5D95-BA49-0868C41D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NADSN Blind and Visually Impaired Staff and PhD Students in Academia Network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B529159-D069-D222-1B55-B08F95031F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52475" y="1602850"/>
            <a:ext cx="1099185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Who We Are: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 supportive community for blind and visually impaired staff and PhD students in academia.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Our Aim: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Foster networking, resource sharing, and empowerment to enhance professional roles and personal growth.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Our Objectives: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Advocacy: Raise awareness about the additional labor required to navigate inaccessible systems.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Resources: Share practical strategies and tools for success in academia.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Join Us: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For blind and visually impaired academic staff and PhD students.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Let’s collaborate to make academia more inclusive.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Contact: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Email: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Website:</a:t>
            </a:r>
          </a:p>
        </p:txBody>
      </p:sp>
    </p:spTree>
    <p:extLst>
      <p:ext uri="{BB962C8B-B14F-4D97-AF65-F5344CB8AC3E}">
        <p14:creationId xmlns:p14="http://schemas.microsoft.com/office/powerpoint/2010/main" val="290798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NADSN Blind and Visually Impaired Staff and PhD Students in Academia Network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NADSN Blind and Visually Impaired Staff and PhD Students in Academia Network</dc:title>
  <dc:creator>Emily Dove</dc:creator>
  <cp:lastModifiedBy>Emily Dove</cp:lastModifiedBy>
  <cp:revision>1</cp:revision>
  <dcterms:created xsi:type="dcterms:W3CDTF">2024-11-11T14:55:34Z</dcterms:created>
  <dcterms:modified xsi:type="dcterms:W3CDTF">2024-11-11T15:00:47Z</dcterms:modified>
</cp:coreProperties>
</file>