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0"/>
  </p:notesMasterIdLst>
  <p:sldIdLst>
    <p:sldId id="256" r:id="rId2"/>
    <p:sldId id="259" r:id="rId3"/>
    <p:sldId id="267" r:id="rId4"/>
    <p:sldId id="260" r:id="rId5"/>
    <p:sldId id="430" r:id="rId6"/>
    <p:sldId id="766" r:id="rId7"/>
    <p:sldId id="516" r:id="rId8"/>
    <p:sldId id="767" r:id="rId9"/>
    <p:sldId id="264" r:id="rId10"/>
    <p:sldId id="776" r:id="rId11"/>
    <p:sldId id="770" r:id="rId12"/>
    <p:sldId id="261" r:id="rId13"/>
    <p:sldId id="262" r:id="rId14"/>
    <p:sldId id="263" r:id="rId15"/>
    <p:sldId id="753" r:id="rId16"/>
    <p:sldId id="772" r:id="rId17"/>
    <p:sldId id="775" r:id="rId18"/>
    <p:sldId id="77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444969"/>
    <a:srgbClr val="E0E7A4"/>
    <a:srgbClr val="ECF1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F627D5-B90A-4439-89BE-7913A414EF90}" v="164" dt="2024-12-04T10:27:53.7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14"/>
    <p:restoredTop sz="94648"/>
  </p:normalViewPr>
  <p:slideViewPr>
    <p:cSldViewPr snapToGrid="0">
      <p:cViewPr varScale="1">
        <p:scale>
          <a:sx n="79" d="100"/>
          <a:sy n="79" d="100"/>
        </p:scale>
        <p:origin x="126"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anie Thorley" userId="455d2a9a-c2f5-48fa-9529-8feae63ba030" providerId="ADAL" clId="{68F79FFE-FD0C-45E6-8BDD-546CCB90B6C1}"/>
    <pc:docChg chg="modSld">
      <pc:chgData name="Melanie Thorley" userId="455d2a9a-c2f5-48fa-9529-8feae63ba030" providerId="ADAL" clId="{68F79FFE-FD0C-45E6-8BDD-546CCB90B6C1}" dt="2024-11-25T15:12:56.447" v="8" actId="255"/>
      <pc:docMkLst>
        <pc:docMk/>
      </pc:docMkLst>
      <pc:sldChg chg="modSp mod">
        <pc:chgData name="Melanie Thorley" userId="455d2a9a-c2f5-48fa-9529-8feae63ba030" providerId="ADAL" clId="{68F79FFE-FD0C-45E6-8BDD-546CCB90B6C1}" dt="2024-11-25T15:12:56.447" v="8" actId="255"/>
        <pc:sldMkLst>
          <pc:docMk/>
          <pc:sldMk cId="2474396509" sldId="256"/>
        </pc:sldMkLst>
        <pc:spChg chg="mod">
          <ac:chgData name="Melanie Thorley" userId="455d2a9a-c2f5-48fa-9529-8feae63ba030" providerId="ADAL" clId="{68F79FFE-FD0C-45E6-8BDD-546CCB90B6C1}" dt="2024-11-25T15:12:56.447" v="8" actId="255"/>
          <ac:spMkLst>
            <pc:docMk/>
            <pc:sldMk cId="2474396509" sldId="256"/>
            <ac:spMk id="3" creationId="{2E0042F9-CB9D-4E6E-6EB3-FC73438AB717}"/>
          </ac:spMkLst>
        </pc:spChg>
      </pc:sldChg>
    </pc:docChg>
  </pc:docChgLst>
  <pc:docChgLst>
    <pc:chgData name="Hamied Haroon" userId="99d14754-9c2b-4948-9a93-a279fd9f37af" providerId="ADAL" clId="{3DF627D5-B90A-4439-89BE-7913A414EF90}"/>
    <pc:docChg chg="undo custSel addSld delSld modSld sldOrd">
      <pc:chgData name="Hamied Haroon" userId="99d14754-9c2b-4948-9a93-a279fd9f37af" providerId="ADAL" clId="{3DF627D5-B90A-4439-89BE-7913A414EF90}" dt="2024-12-04T10:27:53.760" v="2477" actId="255"/>
      <pc:docMkLst>
        <pc:docMk/>
      </pc:docMkLst>
      <pc:sldChg chg="addSp delSp modSp del mod modClrScheme chgLayout">
        <pc:chgData name="Hamied Haroon" userId="99d14754-9c2b-4948-9a93-a279fd9f37af" providerId="ADAL" clId="{3DF627D5-B90A-4439-89BE-7913A414EF90}" dt="2024-12-01T18:01:34.643" v="16" actId="47"/>
        <pc:sldMkLst>
          <pc:docMk/>
          <pc:sldMk cId="162297367" sldId="257"/>
        </pc:sldMkLst>
        <pc:spChg chg="del">
          <ac:chgData name="Hamied Haroon" userId="99d14754-9c2b-4948-9a93-a279fd9f37af" providerId="ADAL" clId="{3DF627D5-B90A-4439-89BE-7913A414EF90}" dt="2024-12-01T17:45:24.111" v="2" actId="700"/>
          <ac:spMkLst>
            <pc:docMk/>
            <pc:sldMk cId="162297367" sldId="257"/>
            <ac:spMk id="2" creationId="{5E3DA381-B8F9-6E59-06C5-ACD4A57BF57C}"/>
          </ac:spMkLst>
        </pc:spChg>
        <pc:spChg chg="add mod">
          <ac:chgData name="Hamied Haroon" userId="99d14754-9c2b-4948-9a93-a279fd9f37af" providerId="ADAL" clId="{3DF627D5-B90A-4439-89BE-7913A414EF90}" dt="2024-12-01T17:45:42.948" v="3"/>
          <ac:spMkLst>
            <pc:docMk/>
            <pc:sldMk cId="162297367" sldId="257"/>
            <ac:spMk id="3" creationId="{CAD752A0-7A7E-AD6D-6CFD-97A81EEA3CB1}"/>
          </ac:spMkLst>
        </pc:spChg>
        <pc:spChg chg="add mod">
          <ac:chgData name="Hamied Haroon" userId="99d14754-9c2b-4948-9a93-a279fd9f37af" providerId="ADAL" clId="{3DF627D5-B90A-4439-89BE-7913A414EF90}" dt="2024-12-01T17:45:42.948" v="3"/>
          <ac:spMkLst>
            <pc:docMk/>
            <pc:sldMk cId="162297367" sldId="257"/>
            <ac:spMk id="5" creationId="{7D6E2A59-53A1-FF21-CBB6-00FBA0145D16}"/>
          </ac:spMkLst>
        </pc:spChg>
        <pc:spChg chg="add mod">
          <ac:chgData name="Hamied Haroon" userId="99d14754-9c2b-4948-9a93-a279fd9f37af" providerId="ADAL" clId="{3DF627D5-B90A-4439-89BE-7913A414EF90}" dt="2024-12-01T17:45:42.948" v="3"/>
          <ac:spMkLst>
            <pc:docMk/>
            <pc:sldMk cId="162297367" sldId="257"/>
            <ac:spMk id="6" creationId="{20825B5A-B6BE-0ABD-1A06-5811430500F9}"/>
          </ac:spMkLst>
        </pc:spChg>
        <pc:spChg chg="add mod">
          <ac:chgData name="Hamied Haroon" userId="99d14754-9c2b-4948-9a93-a279fd9f37af" providerId="ADAL" clId="{3DF627D5-B90A-4439-89BE-7913A414EF90}" dt="2024-12-01T17:45:42.948" v="3"/>
          <ac:spMkLst>
            <pc:docMk/>
            <pc:sldMk cId="162297367" sldId="257"/>
            <ac:spMk id="11" creationId="{E1E20A89-17E9-F0D7-2E8B-CF0058D1192A}"/>
          </ac:spMkLst>
        </pc:spChg>
        <pc:spChg chg="add mod">
          <ac:chgData name="Hamied Haroon" userId="99d14754-9c2b-4948-9a93-a279fd9f37af" providerId="ADAL" clId="{3DF627D5-B90A-4439-89BE-7913A414EF90}" dt="2024-12-01T17:45:42.948" v="3"/>
          <ac:spMkLst>
            <pc:docMk/>
            <pc:sldMk cId="162297367" sldId="257"/>
            <ac:spMk id="12" creationId="{F023605B-8A76-0727-8CCA-6449C9D6F716}"/>
          </ac:spMkLst>
        </pc:spChg>
        <pc:spChg chg="add mod">
          <ac:chgData name="Hamied Haroon" userId="99d14754-9c2b-4948-9a93-a279fd9f37af" providerId="ADAL" clId="{3DF627D5-B90A-4439-89BE-7913A414EF90}" dt="2024-12-01T17:45:42.948" v="3"/>
          <ac:spMkLst>
            <pc:docMk/>
            <pc:sldMk cId="162297367" sldId="257"/>
            <ac:spMk id="15" creationId="{1292C805-46BC-94C9-F7F3-6E000B2519E3}"/>
          </ac:spMkLst>
        </pc:spChg>
        <pc:picChg chg="add mod">
          <ac:chgData name="Hamied Haroon" userId="99d14754-9c2b-4948-9a93-a279fd9f37af" providerId="ADAL" clId="{3DF627D5-B90A-4439-89BE-7913A414EF90}" dt="2024-12-01T17:46:32.177" v="6"/>
          <ac:picMkLst>
            <pc:docMk/>
            <pc:sldMk cId="162297367" sldId="257"/>
            <ac:picMk id="4" creationId="{7A7651C2-D25F-43D4-D3DA-6CEEDC9B2AD5}"/>
          </ac:picMkLst>
        </pc:picChg>
        <pc:picChg chg="add mod">
          <ac:chgData name="Hamied Haroon" userId="99d14754-9c2b-4948-9a93-a279fd9f37af" providerId="ADAL" clId="{3DF627D5-B90A-4439-89BE-7913A414EF90}" dt="2024-12-01T17:45:42.948" v="3"/>
          <ac:picMkLst>
            <pc:docMk/>
            <pc:sldMk cId="162297367" sldId="257"/>
            <ac:picMk id="7" creationId="{598CAB53-CBD4-8DA9-4D07-425D5F605179}"/>
          </ac:picMkLst>
        </pc:picChg>
        <pc:picChg chg="add mod">
          <ac:chgData name="Hamied Haroon" userId="99d14754-9c2b-4948-9a93-a279fd9f37af" providerId="ADAL" clId="{3DF627D5-B90A-4439-89BE-7913A414EF90}" dt="2024-12-01T17:45:42.948" v="3"/>
          <ac:picMkLst>
            <pc:docMk/>
            <pc:sldMk cId="162297367" sldId="257"/>
            <ac:picMk id="8" creationId="{92F62A7A-251C-6CB7-F0BC-75FF0DA1B06C}"/>
          </ac:picMkLst>
        </pc:picChg>
        <pc:picChg chg="del mod ord">
          <ac:chgData name="Hamied Haroon" userId="99d14754-9c2b-4948-9a93-a279fd9f37af" providerId="ADAL" clId="{3DF627D5-B90A-4439-89BE-7913A414EF90}" dt="2024-12-01T17:46:48.272" v="7" actId="478"/>
          <ac:picMkLst>
            <pc:docMk/>
            <pc:sldMk cId="162297367" sldId="257"/>
            <ac:picMk id="9" creationId="{82F4C7A4-D2AC-51CB-D7F9-60315CFE7A39}"/>
          </ac:picMkLst>
        </pc:picChg>
        <pc:picChg chg="add mod">
          <ac:chgData name="Hamied Haroon" userId="99d14754-9c2b-4948-9a93-a279fd9f37af" providerId="ADAL" clId="{3DF627D5-B90A-4439-89BE-7913A414EF90}" dt="2024-12-01T17:46:14.563" v="5"/>
          <ac:picMkLst>
            <pc:docMk/>
            <pc:sldMk cId="162297367" sldId="257"/>
            <ac:picMk id="10" creationId="{0782BA04-DF23-77D8-F27A-56A678BE3616}"/>
          </ac:picMkLst>
        </pc:picChg>
        <pc:cxnChg chg="add mod">
          <ac:chgData name="Hamied Haroon" userId="99d14754-9c2b-4948-9a93-a279fd9f37af" providerId="ADAL" clId="{3DF627D5-B90A-4439-89BE-7913A414EF90}" dt="2024-12-01T17:45:42.948" v="3"/>
          <ac:cxnSpMkLst>
            <pc:docMk/>
            <pc:sldMk cId="162297367" sldId="257"/>
            <ac:cxnSpMk id="13" creationId="{06B044A1-B87B-F89A-2CE3-309D1BAF6579}"/>
          </ac:cxnSpMkLst>
        </pc:cxnChg>
        <pc:cxnChg chg="add mod">
          <ac:chgData name="Hamied Haroon" userId="99d14754-9c2b-4948-9a93-a279fd9f37af" providerId="ADAL" clId="{3DF627D5-B90A-4439-89BE-7913A414EF90}" dt="2024-12-01T17:45:42.948" v="3"/>
          <ac:cxnSpMkLst>
            <pc:docMk/>
            <pc:sldMk cId="162297367" sldId="257"/>
            <ac:cxnSpMk id="14" creationId="{1B3F03C3-A846-9729-D357-CABB2D8C63C0}"/>
          </ac:cxnSpMkLst>
        </pc:cxnChg>
      </pc:sldChg>
      <pc:sldChg chg="addSp delSp modSp mod ord modClrScheme modAnim chgLayout">
        <pc:chgData name="Hamied Haroon" userId="99d14754-9c2b-4948-9a93-a279fd9f37af" providerId="ADAL" clId="{3DF627D5-B90A-4439-89BE-7913A414EF90}" dt="2024-12-04T10:27:53.760" v="2477" actId="255"/>
        <pc:sldMkLst>
          <pc:docMk/>
          <pc:sldMk cId="1849021827" sldId="259"/>
        </pc:sldMkLst>
        <pc:spChg chg="del">
          <ac:chgData name="Hamied Haroon" userId="99d14754-9c2b-4948-9a93-a279fd9f37af" providerId="ADAL" clId="{3DF627D5-B90A-4439-89BE-7913A414EF90}" dt="2024-12-01T18:20:01.293" v="88" actId="700"/>
          <ac:spMkLst>
            <pc:docMk/>
            <pc:sldMk cId="1849021827" sldId="259"/>
            <ac:spMk id="2" creationId="{404C30FF-73B1-17B3-F1E6-FB9C506B3A9E}"/>
          </ac:spMkLst>
        </pc:spChg>
        <pc:spChg chg="add mod">
          <ac:chgData name="Hamied Haroon" userId="99d14754-9c2b-4948-9a93-a279fd9f37af" providerId="ADAL" clId="{3DF627D5-B90A-4439-89BE-7913A414EF90}" dt="2024-12-04T10:27:53.760" v="2477" actId="255"/>
          <ac:spMkLst>
            <pc:docMk/>
            <pc:sldMk cId="1849021827" sldId="259"/>
            <ac:spMk id="6" creationId="{A14E6ED2-F699-CE23-5BD8-C4B0B319A706}"/>
          </ac:spMkLst>
        </pc:spChg>
        <pc:spChg chg="add mod">
          <ac:chgData name="Hamied Haroon" userId="99d14754-9c2b-4948-9a93-a279fd9f37af" providerId="ADAL" clId="{3DF627D5-B90A-4439-89BE-7913A414EF90}" dt="2024-12-01T18:37:55.036" v="270" actId="1076"/>
          <ac:spMkLst>
            <pc:docMk/>
            <pc:sldMk cId="1849021827" sldId="259"/>
            <ac:spMk id="8" creationId="{3F08F2F7-0285-12F7-4CD4-13ECC7996AC6}"/>
          </ac:spMkLst>
        </pc:spChg>
        <pc:picChg chg="add mod">
          <ac:chgData name="Hamied Haroon" userId="99d14754-9c2b-4948-9a93-a279fd9f37af" providerId="ADAL" clId="{3DF627D5-B90A-4439-89BE-7913A414EF90}" dt="2024-12-01T18:38:09.067" v="272" actId="1076"/>
          <ac:picMkLst>
            <pc:docMk/>
            <pc:sldMk cId="1849021827" sldId="259"/>
            <ac:picMk id="3" creationId="{A48DA63A-F235-0504-C430-DA0AEF2023D2}"/>
          </ac:picMkLst>
        </pc:picChg>
        <pc:picChg chg="add mod">
          <ac:chgData name="Hamied Haroon" userId="99d14754-9c2b-4948-9a93-a279fd9f37af" providerId="ADAL" clId="{3DF627D5-B90A-4439-89BE-7913A414EF90}" dt="2024-12-01T20:08:54.391" v="2223" actId="14100"/>
          <ac:picMkLst>
            <pc:docMk/>
            <pc:sldMk cId="1849021827" sldId="259"/>
            <ac:picMk id="4" creationId="{96C4B0B3-84B7-E250-17F1-2133308A0238}"/>
          </ac:picMkLst>
        </pc:picChg>
        <pc:picChg chg="add mod">
          <ac:chgData name="Hamied Haroon" userId="99d14754-9c2b-4948-9a93-a279fd9f37af" providerId="ADAL" clId="{3DF627D5-B90A-4439-89BE-7913A414EF90}" dt="2024-12-01T20:08:37.945" v="2221" actId="1076"/>
          <ac:picMkLst>
            <pc:docMk/>
            <pc:sldMk cId="1849021827" sldId="259"/>
            <ac:picMk id="5" creationId="{6BE2928D-5350-5A7D-6BE6-0D3AB3F71885}"/>
          </ac:picMkLst>
        </pc:picChg>
        <pc:picChg chg="del mod ord">
          <ac:chgData name="Hamied Haroon" userId="99d14754-9c2b-4948-9a93-a279fd9f37af" providerId="ADAL" clId="{3DF627D5-B90A-4439-89BE-7913A414EF90}" dt="2024-12-01T18:20:06.714" v="90" actId="478"/>
          <ac:picMkLst>
            <pc:docMk/>
            <pc:sldMk cId="1849021827" sldId="259"/>
            <ac:picMk id="9" creationId="{5E08BD32-4BFE-D7F0-4D36-2A0923AF15B3}"/>
          </ac:picMkLst>
        </pc:picChg>
      </pc:sldChg>
      <pc:sldChg chg="addSp delSp modSp mod modClrScheme modAnim chgLayout">
        <pc:chgData name="Hamied Haroon" userId="99d14754-9c2b-4948-9a93-a279fd9f37af" providerId="ADAL" clId="{3DF627D5-B90A-4439-89BE-7913A414EF90}" dt="2024-12-01T18:11:59.308" v="47" actId="207"/>
        <pc:sldMkLst>
          <pc:docMk/>
          <pc:sldMk cId="147432890" sldId="260"/>
        </pc:sldMkLst>
        <pc:spChg chg="del">
          <ac:chgData name="Hamied Haroon" userId="99d14754-9c2b-4948-9a93-a279fd9f37af" providerId="ADAL" clId="{3DF627D5-B90A-4439-89BE-7913A414EF90}" dt="2024-12-01T18:01:57.110" v="17" actId="700"/>
          <ac:spMkLst>
            <pc:docMk/>
            <pc:sldMk cId="147432890" sldId="260"/>
            <ac:spMk id="2" creationId="{65147A50-3ADB-EE10-D34A-0708F8291B2E}"/>
          </ac:spMkLst>
        </pc:spChg>
        <pc:spChg chg="add mod">
          <ac:chgData name="Hamied Haroon" userId="99d14754-9c2b-4948-9a93-a279fd9f37af" providerId="ADAL" clId="{3DF627D5-B90A-4439-89BE-7913A414EF90}" dt="2024-12-01T18:11:50.571" v="46" actId="207"/>
          <ac:spMkLst>
            <pc:docMk/>
            <pc:sldMk cId="147432890" sldId="260"/>
            <ac:spMk id="3" creationId="{FFD9EB0C-E022-F56E-16D6-C42C621139EF}"/>
          </ac:spMkLst>
        </pc:spChg>
        <pc:spChg chg="add mod">
          <ac:chgData name="Hamied Haroon" userId="99d14754-9c2b-4948-9a93-a279fd9f37af" providerId="ADAL" clId="{3DF627D5-B90A-4439-89BE-7913A414EF90}" dt="2024-12-01T18:11:59.308" v="47" actId="207"/>
          <ac:spMkLst>
            <pc:docMk/>
            <pc:sldMk cId="147432890" sldId="260"/>
            <ac:spMk id="4" creationId="{33EF6591-D8A3-2630-57DF-920F164B3F0C}"/>
          </ac:spMkLst>
        </pc:spChg>
        <pc:picChg chg="add mod">
          <ac:chgData name="Hamied Haroon" userId="99d14754-9c2b-4948-9a93-a279fd9f37af" providerId="ADAL" clId="{3DF627D5-B90A-4439-89BE-7913A414EF90}" dt="2024-12-01T18:01:58.528" v="18"/>
          <ac:picMkLst>
            <pc:docMk/>
            <pc:sldMk cId="147432890" sldId="260"/>
            <ac:picMk id="5" creationId="{F42419EC-5E8F-9BB4-02FD-1F167FC94BDC}"/>
          </ac:picMkLst>
        </pc:picChg>
        <pc:picChg chg="del mod ord">
          <ac:chgData name="Hamied Haroon" userId="99d14754-9c2b-4948-9a93-a279fd9f37af" providerId="ADAL" clId="{3DF627D5-B90A-4439-89BE-7913A414EF90}" dt="2024-12-01T18:02:08.301" v="19" actId="478"/>
          <ac:picMkLst>
            <pc:docMk/>
            <pc:sldMk cId="147432890" sldId="260"/>
            <ac:picMk id="9" creationId="{053666CD-B86D-316C-F4A5-0A214AF1E217}"/>
          </ac:picMkLst>
        </pc:picChg>
      </pc:sldChg>
      <pc:sldChg chg="addSp delSp modSp mod modClrScheme modAnim chgLayout">
        <pc:chgData name="Hamied Haroon" userId="99d14754-9c2b-4948-9a93-a279fd9f37af" providerId="ADAL" clId="{3DF627D5-B90A-4439-89BE-7913A414EF90}" dt="2024-12-01T18:12:15.225" v="49" actId="207"/>
        <pc:sldMkLst>
          <pc:docMk/>
          <pc:sldMk cId="3195130763" sldId="261"/>
        </pc:sldMkLst>
        <pc:spChg chg="del">
          <ac:chgData name="Hamied Haroon" userId="99d14754-9c2b-4948-9a93-a279fd9f37af" providerId="ADAL" clId="{3DF627D5-B90A-4439-89BE-7913A414EF90}" dt="2024-12-01T18:02:58.620" v="22" actId="700"/>
          <ac:spMkLst>
            <pc:docMk/>
            <pc:sldMk cId="3195130763" sldId="261"/>
            <ac:spMk id="2" creationId="{91AABB72-56E8-FF97-9265-48CE8BC58F76}"/>
          </ac:spMkLst>
        </pc:spChg>
        <pc:spChg chg="add mod">
          <ac:chgData name="Hamied Haroon" userId="99d14754-9c2b-4948-9a93-a279fd9f37af" providerId="ADAL" clId="{3DF627D5-B90A-4439-89BE-7913A414EF90}" dt="2024-12-01T18:12:09.375" v="48" actId="207"/>
          <ac:spMkLst>
            <pc:docMk/>
            <pc:sldMk cId="3195130763" sldId="261"/>
            <ac:spMk id="3" creationId="{F28B9DB4-E68E-F638-78E5-028CF5781C7B}"/>
          </ac:spMkLst>
        </pc:spChg>
        <pc:spChg chg="add mod">
          <ac:chgData name="Hamied Haroon" userId="99d14754-9c2b-4948-9a93-a279fd9f37af" providerId="ADAL" clId="{3DF627D5-B90A-4439-89BE-7913A414EF90}" dt="2024-12-01T18:12:15.225" v="49" actId="207"/>
          <ac:spMkLst>
            <pc:docMk/>
            <pc:sldMk cId="3195130763" sldId="261"/>
            <ac:spMk id="4" creationId="{F9EE3FFF-C13F-59B4-2DEE-3F993EC3ED5A}"/>
          </ac:spMkLst>
        </pc:spChg>
        <pc:picChg chg="add mod">
          <ac:chgData name="Hamied Haroon" userId="99d14754-9c2b-4948-9a93-a279fd9f37af" providerId="ADAL" clId="{3DF627D5-B90A-4439-89BE-7913A414EF90}" dt="2024-12-01T18:03:00.308" v="23"/>
          <ac:picMkLst>
            <pc:docMk/>
            <pc:sldMk cId="3195130763" sldId="261"/>
            <ac:picMk id="5" creationId="{249F9BAD-4B5B-C7F4-21E8-9359523000F5}"/>
          </ac:picMkLst>
        </pc:picChg>
        <pc:picChg chg="add mod">
          <ac:chgData name="Hamied Haroon" userId="99d14754-9c2b-4948-9a93-a279fd9f37af" providerId="ADAL" clId="{3DF627D5-B90A-4439-89BE-7913A414EF90}" dt="2024-12-01T18:03:00.308" v="23"/>
          <ac:picMkLst>
            <pc:docMk/>
            <pc:sldMk cId="3195130763" sldId="261"/>
            <ac:picMk id="6" creationId="{91AA1F65-0779-02B6-AE0B-B092D5096019}"/>
          </ac:picMkLst>
        </pc:picChg>
        <pc:picChg chg="del mod ord">
          <ac:chgData name="Hamied Haroon" userId="99d14754-9c2b-4948-9a93-a279fd9f37af" providerId="ADAL" clId="{3DF627D5-B90A-4439-89BE-7913A414EF90}" dt="2024-12-01T18:03:31.083" v="24" actId="478"/>
          <ac:picMkLst>
            <pc:docMk/>
            <pc:sldMk cId="3195130763" sldId="261"/>
            <ac:picMk id="9" creationId="{ED9FA687-8269-DD17-0097-010464B6929F}"/>
          </ac:picMkLst>
        </pc:picChg>
      </pc:sldChg>
      <pc:sldChg chg="addSp delSp modSp mod modClrScheme modAnim chgLayout">
        <pc:chgData name="Hamied Haroon" userId="99d14754-9c2b-4948-9a93-a279fd9f37af" providerId="ADAL" clId="{3DF627D5-B90A-4439-89BE-7913A414EF90}" dt="2024-12-01T18:12:34.100" v="51" actId="207"/>
        <pc:sldMkLst>
          <pc:docMk/>
          <pc:sldMk cId="2903149500" sldId="262"/>
        </pc:sldMkLst>
        <pc:spChg chg="del">
          <ac:chgData name="Hamied Haroon" userId="99d14754-9c2b-4948-9a93-a279fd9f37af" providerId="ADAL" clId="{3DF627D5-B90A-4439-89BE-7913A414EF90}" dt="2024-12-01T18:03:59.439" v="25" actId="700"/>
          <ac:spMkLst>
            <pc:docMk/>
            <pc:sldMk cId="2903149500" sldId="262"/>
            <ac:spMk id="2" creationId="{834860FE-3611-0EF6-CC35-0313A3402DEA}"/>
          </ac:spMkLst>
        </pc:spChg>
        <pc:spChg chg="add mod">
          <ac:chgData name="Hamied Haroon" userId="99d14754-9c2b-4948-9a93-a279fd9f37af" providerId="ADAL" clId="{3DF627D5-B90A-4439-89BE-7913A414EF90}" dt="2024-12-01T18:12:28.565" v="50" actId="207"/>
          <ac:spMkLst>
            <pc:docMk/>
            <pc:sldMk cId="2903149500" sldId="262"/>
            <ac:spMk id="3" creationId="{077EC3F0-541A-ED18-2885-B4AE9A8C926C}"/>
          </ac:spMkLst>
        </pc:spChg>
        <pc:spChg chg="add mod">
          <ac:chgData name="Hamied Haroon" userId="99d14754-9c2b-4948-9a93-a279fd9f37af" providerId="ADAL" clId="{3DF627D5-B90A-4439-89BE-7913A414EF90}" dt="2024-12-01T18:12:34.100" v="51" actId="207"/>
          <ac:spMkLst>
            <pc:docMk/>
            <pc:sldMk cId="2903149500" sldId="262"/>
            <ac:spMk id="4" creationId="{E9B8E575-77B2-9CE9-5208-0D540E697404}"/>
          </ac:spMkLst>
        </pc:spChg>
        <pc:picChg chg="add mod">
          <ac:chgData name="Hamied Haroon" userId="99d14754-9c2b-4948-9a93-a279fd9f37af" providerId="ADAL" clId="{3DF627D5-B90A-4439-89BE-7913A414EF90}" dt="2024-12-01T18:04:06.118" v="27"/>
          <ac:picMkLst>
            <pc:docMk/>
            <pc:sldMk cId="2903149500" sldId="262"/>
            <ac:picMk id="5" creationId="{0AFA6F9F-5D1F-3DB4-CA6C-BEAE4FC8FEDB}"/>
          </ac:picMkLst>
        </pc:picChg>
        <pc:picChg chg="add mod">
          <ac:chgData name="Hamied Haroon" userId="99d14754-9c2b-4948-9a93-a279fd9f37af" providerId="ADAL" clId="{3DF627D5-B90A-4439-89BE-7913A414EF90}" dt="2024-12-01T18:04:06.118" v="27"/>
          <ac:picMkLst>
            <pc:docMk/>
            <pc:sldMk cId="2903149500" sldId="262"/>
            <ac:picMk id="6" creationId="{1F751C6A-6F80-861E-4830-8B0237D58A47}"/>
          </ac:picMkLst>
        </pc:picChg>
        <pc:picChg chg="add mod">
          <ac:chgData name="Hamied Haroon" userId="99d14754-9c2b-4948-9a93-a279fd9f37af" providerId="ADAL" clId="{3DF627D5-B90A-4439-89BE-7913A414EF90}" dt="2024-12-01T18:04:15.709" v="28"/>
          <ac:picMkLst>
            <pc:docMk/>
            <pc:sldMk cId="2903149500" sldId="262"/>
            <ac:picMk id="7" creationId="{D62D7FE5-E84A-66D5-C7A9-C77D91C739C0}"/>
          </ac:picMkLst>
        </pc:picChg>
        <pc:picChg chg="del mod ord">
          <ac:chgData name="Hamied Haroon" userId="99d14754-9c2b-4948-9a93-a279fd9f37af" providerId="ADAL" clId="{3DF627D5-B90A-4439-89BE-7913A414EF90}" dt="2024-12-01T18:04:03.447" v="26" actId="478"/>
          <ac:picMkLst>
            <pc:docMk/>
            <pc:sldMk cId="2903149500" sldId="262"/>
            <ac:picMk id="9" creationId="{29C454BD-4C13-71B6-3064-A856E389A929}"/>
          </ac:picMkLst>
        </pc:picChg>
      </pc:sldChg>
      <pc:sldChg chg="addSp delSp modSp mod modClrScheme chgLayout">
        <pc:chgData name="Hamied Haroon" userId="99d14754-9c2b-4948-9a93-a279fd9f37af" providerId="ADAL" clId="{3DF627D5-B90A-4439-89BE-7913A414EF90}" dt="2024-12-01T18:04:42.421" v="31" actId="700"/>
        <pc:sldMkLst>
          <pc:docMk/>
          <pc:sldMk cId="236110874" sldId="263"/>
        </pc:sldMkLst>
        <pc:spChg chg="del">
          <ac:chgData name="Hamied Haroon" userId="99d14754-9c2b-4948-9a93-a279fd9f37af" providerId="ADAL" clId="{3DF627D5-B90A-4439-89BE-7913A414EF90}" dt="2024-12-01T18:04:42.421" v="31" actId="700"/>
          <ac:spMkLst>
            <pc:docMk/>
            <pc:sldMk cId="236110874" sldId="263"/>
            <ac:spMk id="2" creationId="{683D0BA0-7D85-0AA8-D39A-A0FEAEF9C7C1}"/>
          </ac:spMkLst>
        </pc:spChg>
        <pc:spChg chg="add del mod">
          <ac:chgData name="Hamied Haroon" userId="99d14754-9c2b-4948-9a93-a279fd9f37af" providerId="ADAL" clId="{3DF627D5-B90A-4439-89BE-7913A414EF90}" dt="2024-12-01T18:04:42.421" v="31" actId="700"/>
          <ac:spMkLst>
            <pc:docMk/>
            <pc:sldMk cId="236110874" sldId="263"/>
            <ac:spMk id="6" creationId="{EBCADA1C-D04D-7E6E-F000-F797B854A9D5}"/>
          </ac:spMkLst>
        </pc:spChg>
        <pc:picChg chg="add mod">
          <ac:chgData name="Hamied Haroon" userId="99d14754-9c2b-4948-9a93-a279fd9f37af" providerId="ADAL" clId="{3DF627D5-B90A-4439-89BE-7913A414EF90}" dt="2024-12-01T18:04:31.027" v="29"/>
          <ac:picMkLst>
            <pc:docMk/>
            <pc:sldMk cId="236110874" sldId="263"/>
            <ac:picMk id="3" creationId="{FBC1F8E4-7BA5-CEB9-74C9-88C371573294}"/>
          </ac:picMkLst>
        </pc:picChg>
        <pc:picChg chg="add mod">
          <ac:chgData name="Hamied Haroon" userId="99d14754-9c2b-4948-9a93-a279fd9f37af" providerId="ADAL" clId="{3DF627D5-B90A-4439-89BE-7913A414EF90}" dt="2024-12-01T18:04:31.027" v="29"/>
          <ac:picMkLst>
            <pc:docMk/>
            <pc:sldMk cId="236110874" sldId="263"/>
            <ac:picMk id="4" creationId="{9FD5275F-A75F-5DBC-2EFC-6DF52A3A4A7F}"/>
          </ac:picMkLst>
        </pc:picChg>
        <pc:picChg chg="del">
          <ac:chgData name="Hamied Haroon" userId="99d14754-9c2b-4948-9a93-a279fd9f37af" providerId="ADAL" clId="{3DF627D5-B90A-4439-89BE-7913A414EF90}" dt="2024-12-01T18:04:37.443" v="30" actId="478"/>
          <ac:picMkLst>
            <pc:docMk/>
            <pc:sldMk cId="236110874" sldId="263"/>
            <ac:picMk id="9" creationId="{B965AA77-CCC1-7EBE-025B-54840C0FAD5E}"/>
          </ac:picMkLst>
        </pc:picChg>
      </pc:sldChg>
      <pc:sldChg chg="addSp delSp modSp mod ord modClrScheme modAnim chgLayout">
        <pc:chgData name="Hamied Haroon" userId="99d14754-9c2b-4948-9a93-a279fd9f37af" providerId="ADAL" clId="{3DF627D5-B90A-4439-89BE-7913A414EF90}" dt="2024-12-01T18:17:53.395" v="73"/>
        <pc:sldMkLst>
          <pc:docMk/>
          <pc:sldMk cId="2474108514" sldId="264"/>
        </pc:sldMkLst>
        <pc:spChg chg="del">
          <ac:chgData name="Hamied Haroon" userId="99d14754-9c2b-4948-9a93-a279fd9f37af" providerId="ADAL" clId="{3DF627D5-B90A-4439-89BE-7913A414EF90}" dt="2024-12-01T18:06:58.182" v="33" actId="700"/>
          <ac:spMkLst>
            <pc:docMk/>
            <pc:sldMk cId="2474108514" sldId="264"/>
            <ac:spMk id="2" creationId="{2470BE4F-7A00-5BE9-01E9-39F423082694}"/>
          </ac:spMkLst>
        </pc:spChg>
        <pc:spChg chg="add mod">
          <ac:chgData name="Hamied Haroon" userId="99d14754-9c2b-4948-9a93-a279fd9f37af" providerId="ADAL" clId="{3DF627D5-B90A-4439-89BE-7913A414EF90}" dt="2024-12-01T18:06:47.750" v="32"/>
          <ac:spMkLst>
            <pc:docMk/>
            <pc:sldMk cId="2474108514" sldId="264"/>
            <ac:spMk id="3" creationId="{E3951FE7-C023-ADD3-4C30-2F873D907313}"/>
          </ac:spMkLst>
        </pc:spChg>
        <pc:spChg chg="add mod">
          <ac:chgData name="Hamied Haroon" userId="99d14754-9c2b-4948-9a93-a279fd9f37af" providerId="ADAL" clId="{3DF627D5-B90A-4439-89BE-7913A414EF90}" dt="2024-12-01T18:06:47.750" v="32"/>
          <ac:spMkLst>
            <pc:docMk/>
            <pc:sldMk cId="2474108514" sldId="264"/>
            <ac:spMk id="4" creationId="{446A03DE-5416-7171-6ACF-BACA90DCA4A1}"/>
          </ac:spMkLst>
        </pc:spChg>
        <pc:spChg chg="add mod">
          <ac:chgData name="Hamied Haroon" userId="99d14754-9c2b-4948-9a93-a279fd9f37af" providerId="ADAL" clId="{3DF627D5-B90A-4439-89BE-7913A414EF90}" dt="2024-12-01T18:06:47.750" v="32"/>
          <ac:spMkLst>
            <pc:docMk/>
            <pc:sldMk cId="2474108514" sldId="264"/>
            <ac:spMk id="5" creationId="{AF7C37AF-F853-A2E8-288A-0DB89F3A0BF2}"/>
          </ac:spMkLst>
        </pc:spChg>
        <pc:spChg chg="add mod">
          <ac:chgData name="Hamied Haroon" userId="99d14754-9c2b-4948-9a93-a279fd9f37af" providerId="ADAL" clId="{3DF627D5-B90A-4439-89BE-7913A414EF90}" dt="2024-12-01T18:06:47.750" v="32"/>
          <ac:spMkLst>
            <pc:docMk/>
            <pc:sldMk cId="2474108514" sldId="264"/>
            <ac:spMk id="6" creationId="{FC388EC7-81A8-FDF6-3D25-10EC502A39FC}"/>
          </ac:spMkLst>
        </pc:spChg>
        <pc:spChg chg="add mod">
          <ac:chgData name="Hamied Haroon" userId="99d14754-9c2b-4948-9a93-a279fd9f37af" providerId="ADAL" clId="{3DF627D5-B90A-4439-89BE-7913A414EF90}" dt="2024-12-01T18:06:47.750" v="32"/>
          <ac:spMkLst>
            <pc:docMk/>
            <pc:sldMk cId="2474108514" sldId="264"/>
            <ac:spMk id="7" creationId="{51531C26-D63F-99AA-E6ED-262EF65785AB}"/>
          </ac:spMkLst>
        </pc:spChg>
        <pc:spChg chg="add mod">
          <ac:chgData name="Hamied Haroon" userId="99d14754-9c2b-4948-9a93-a279fd9f37af" providerId="ADAL" clId="{3DF627D5-B90A-4439-89BE-7913A414EF90}" dt="2024-12-01T18:12:57.115" v="53" actId="207"/>
          <ac:spMkLst>
            <pc:docMk/>
            <pc:sldMk cId="2474108514" sldId="264"/>
            <ac:spMk id="8" creationId="{0074A165-A133-152A-F615-54E15459F048}"/>
          </ac:spMkLst>
        </pc:spChg>
        <pc:spChg chg="add mod">
          <ac:chgData name="Hamied Haroon" userId="99d14754-9c2b-4948-9a93-a279fd9f37af" providerId="ADAL" clId="{3DF627D5-B90A-4439-89BE-7913A414EF90}" dt="2024-12-01T18:12:49.750" v="52" actId="207"/>
          <ac:spMkLst>
            <pc:docMk/>
            <pc:sldMk cId="2474108514" sldId="264"/>
            <ac:spMk id="11" creationId="{C0FC566E-CDFA-7742-33D3-3AB012AB91FF}"/>
          </ac:spMkLst>
        </pc:spChg>
        <pc:spChg chg="add mod">
          <ac:chgData name="Hamied Haroon" userId="99d14754-9c2b-4948-9a93-a279fd9f37af" providerId="ADAL" clId="{3DF627D5-B90A-4439-89BE-7913A414EF90}" dt="2024-12-01T18:13:03.999" v="54" actId="207"/>
          <ac:spMkLst>
            <pc:docMk/>
            <pc:sldMk cId="2474108514" sldId="264"/>
            <ac:spMk id="12" creationId="{9C552551-B2CB-7CF3-6F51-7FED7F3C1BA1}"/>
          </ac:spMkLst>
        </pc:spChg>
        <pc:spChg chg="add mod">
          <ac:chgData name="Hamied Haroon" userId="99d14754-9c2b-4948-9a93-a279fd9f37af" providerId="ADAL" clId="{3DF627D5-B90A-4439-89BE-7913A414EF90}" dt="2024-12-01T18:13:03.999" v="54" actId="207"/>
          <ac:spMkLst>
            <pc:docMk/>
            <pc:sldMk cId="2474108514" sldId="264"/>
            <ac:spMk id="13" creationId="{44B213F7-9936-B52D-2220-F9B3BAE1AD66}"/>
          </ac:spMkLst>
        </pc:spChg>
        <pc:spChg chg="add mod">
          <ac:chgData name="Hamied Haroon" userId="99d14754-9c2b-4948-9a93-a279fd9f37af" providerId="ADAL" clId="{3DF627D5-B90A-4439-89BE-7913A414EF90}" dt="2024-12-01T18:13:11.277" v="55" actId="207"/>
          <ac:spMkLst>
            <pc:docMk/>
            <pc:sldMk cId="2474108514" sldId="264"/>
            <ac:spMk id="14" creationId="{2D0DC116-452D-1F8B-B874-76EE6105CB13}"/>
          </ac:spMkLst>
        </pc:spChg>
        <pc:spChg chg="add mod">
          <ac:chgData name="Hamied Haroon" userId="99d14754-9c2b-4948-9a93-a279fd9f37af" providerId="ADAL" clId="{3DF627D5-B90A-4439-89BE-7913A414EF90}" dt="2024-12-01T18:12:49.750" v="52" actId="207"/>
          <ac:spMkLst>
            <pc:docMk/>
            <pc:sldMk cId="2474108514" sldId="264"/>
            <ac:spMk id="15" creationId="{E0B154EB-97C4-BD89-C66C-094B3AFE2224}"/>
          </ac:spMkLst>
        </pc:spChg>
        <pc:picChg chg="del mod ord">
          <ac:chgData name="Hamied Haroon" userId="99d14754-9c2b-4948-9a93-a279fd9f37af" providerId="ADAL" clId="{3DF627D5-B90A-4439-89BE-7913A414EF90}" dt="2024-12-01T18:07:06.212" v="34" actId="478"/>
          <ac:picMkLst>
            <pc:docMk/>
            <pc:sldMk cId="2474108514" sldId="264"/>
            <ac:picMk id="9" creationId="{8B91692A-7F98-91EF-6467-B050B5BD3A1D}"/>
          </ac:picMkLst>
        </pc:picChg>
        <pc:picChg chg="add mod">
          <ac:chgData name="Hamied Haroon" userId="99d14754-9c2b-4948-9a93-a279fd9f37af" providerId="ADAL" clId="{3DF627D5-B90A-4439-89BE-7913A414EF90}" dt="2024-12-01T18:06:47.750" v="32"/>
          <ac:picMkLst>
            <pc:docMk/>
            <pc:sldMk cId="2474108514" sldId="264"/>
            <ac:picMk id="10" creationId="{B6D9F324-8AFC-A584-23F1-FA7F2D9DF184}"/>
          </ac:picMkLst>
        </pc:picChg>
      </pc:sldChg>
      <pc:sldChg chg="addSp delSp modSp del mod modClrScheme modAnim chgLayout">
        <pc:chgData name="Hamied Haroon" userId="99d14754-9c2b-4948-9a93-a279fd9f37af" providerId="ADAL" clId="{3DF627D5-B90A-4439-89BE-7913A414EF90}" dt="2024-12-01T18:19:27.349" v="86" actId="47"/>
        <pc:sldMkLst>
          <pc:docMk/>
          <pc:sldMk cId="3622012824" sldId="265"/>
        </pc:sldMkLst>
        <pc:spChg chg="del">
          <ac:chgData name="Hamied Haroon" userId="99d14754-9c2b-4948-9a93-a279fd9f37af" providerId="ADAL" clId="{3DF627D5-B90A-4439-89BE-7913A414EF90}" dt="2024-12-01T18:07:23.953" v="35" actId="700"/>
          <ac:spMkLst>
            <pc:docMk/>
            <pc:sldMk cId="3622012824" sldId="265"/>
            <ac:spMk id="2" creationId="{330930B5-143B-99AD-36D2-B1D59A316815}"/>
          </ac:spMkLst>
        </pc:spChg>
        <pc:grpChg chg="add mod">
          <ac:chgData name="Hamied Haroon" userId="99d14754-9c2b-4948-9a93-a279fd9f37af" providerId="ADAL" clId="{3DF627D5-B90A-4439-89BE-7913A414EF90}" dt="2024-12-01T18:07:41.526" v="38"/>
          <ac:grpSpMkLst>
            <pc:docMk/>
            <pc:sldMk cId="3622012824" sldId="265"/>
            <ac:grpSpMk id="5" creationId="{FEE4142A-E826-A5DD-62F0-2E5CFB93E53A}"/>
          </ac:grpSpMkLst>
        </pc:grpChg>
        <pc:picChg chg="add mod">
          <ac:chgData name="Hamied Haroon" userId="99d14754-9c2b-4948-9a93-a279fd9f37af" providerId="ADAL" clId="{3DF627D5-B90A-4439-89BE-7913A414EF90}" dt="2024-12-01T18:07:29.610" v="37"/>
          <ac:picMkLst>
            <pc:docMk/>
            <pc:sldMk cId="3622012824" sldId="265"/>
            <ac:picMk id="3" creationId="{2426B2ED-905E-C171-6559-EA52A9BEAE26}"/>
          </ac:picMkLst>
        </pc:picChg>
        <pc:picChg chg="add mod">
          <ac:chgData name="Hamied Haroon" userId="99d14754-9c2b-4948-9a93-a279fd9f37af" providerId="ADAL" clId="{3DF627D5-B90A-4439-89BE-7913A414EF90}" dt="2024-12-01T18:07:29.610" v="37"/>
          <ac:picMkLst>
            <pc:docMk/>
            <pc:sldMk cId="3622012824" sldId="265"/>
            <ac:picMk id="4" creationId="{93B9CBE8-31B1-989D-11BC-202AA85E8366}"/>
          </ac:picMkLst>
        </pc:picChg>
        <pc:picChg chg="mod">
          <ac:chgData name="Hamied Haroon" userId="99d14754-9c2b-4948-9a93-a279fd9f37af" providerId="ADAL" clId="{3DF627D5-B90A-4439-89BE-7913A414EF90}" dt="2024-12-01T18:07:29.610" v="37"/>
          <ac:picMkLst>
            <pc:docMk/>
            <pc:sldMk cId="3622012824" sldId="265"/>
            <ac:picMk id="6" creationId="{731C2D68-42B9-CA68-67AC-3F862AFAA1B3}"/>
          </ac:picMkLst>
        </pc:picChg>
        <pc:picChg chg="mod">
          <ac:chgData name="Hamied Haroon" userId="99d14754-9c2b-4948-9a93-a279fd9f37af" providerId="ADAL" clId="{3DF627D5-B90A-4439-89BE-7913A414EF90}" dt="2024-12-01T18:07:29.610" v="37"/>
          <ac:picMkLst>
            <pc:docMk/>
            <pc:sldMk cId="3622012824" sldId="265"/>
            <ac:picMk id="7" creationId="{FA0B5123-D6D7-A328-5B66-34AE7122DC94}"/>
          </ac:picMkLst>
        </pc:picChg>
        <pc:picChg chg="add mod">
          <ac:chgData name="Hamied Haroon" userId="99d14754-9c2b-4948-9a93-a279fd9f37af" providerId="ADAL" clId="{3DF627D5-B90A-4439-89BE-7913A414EF90}" dt="2024-12-01T18:07:29.610" v="37"/>
          <ac:picMkLst>
            <pc:docMk/>
            <pc:sldMk cId="3622012824" sldId="265"/>
            <ac:picMk id="8" creationId="{0EE34173-F6C9-4FB3-B2F2-AA4EFF22FBB7}"/>
          </ac:picMkLst>
        </pc:picChg>
        <pc:picChg chg="del mod ord">
          <ac:chgData name="Hamied Haroon" userId="99d14754-9c2b-4948-9a93-a279fd9f37af" providerId="ADAL" clId="{3DF627D5-B90A-4439-89BE-7913A414EF90}" dt="2024-12-01T18:07:26.851" v="36" actId="478"/>
          <ac:picMkLst>
            <pc:docMk/>
            <pc:sldMk cId="3622012824" sldId="265"/>
            <ac:picMk id="9" creationId="{D17DB26D-D9B1-B6EE-47BA-FBD9FEA1A2EE}"/>
          </ac:picMkLst>
        </pc:picChg>
        <pc:picChg chg="add mod">
          <ac:chgData name="Hamied Haroon" userId="99d14754-9c2b-4948-9a93-a279fd9f37af" providerId="ADAL" clId="{3DF627D5-B90A-4439-89BE-7913A414EF90}" dt="2024-12-01T18:07:29.610" v="37"/>
          <ac:picMkLst>
            <pc:docMk/>
            <pc:sldMk cId="3622012824" sldId="265"/>
            <ac:picMk id="10" creationId="{6D88C719-1A7A-48D2-39B0-56ADBB09F420}"/>
          </ac:picMkLst>
        </pc:picChg>
      </pc:sldChg>
      <pc:sldChg chg="addSp delSp modSp del mod ord modClrScheme modAnim chgLayout">
        <pc:chgData name="Hamied Haroon" userId="99d14754-9c2b-4948-9a93-a279fd9f37af" providerId="ADAL" clId="{3DF627D5-B90A-4439-89BE-7913A414EF90}" dt="2024-12-01T18:19:26.501" v="85" actId="47"/>
        <pc:sldMkLst>
          <pc:docMk/>
          <pc:sldMk cId="3984379242" sldId="266"/>
        </pc:sldMkLst>
        <pc:spChg chg="del">
          <ac:chgData name="Hamied Haroon" userId="99d14754-9c2b-4948-9a93-a279fd9f37af" providerId="ADAL" clId="{3DF627D5-B90A-4439-89BE-7913A414EF90}" dt="2024-12-01T18:08:22.408" v="41" actId="700"/>
          <ac:spMkLst>
            <pc:docMk/>
            <pc:sldMk cId="3984379242" sldId="266"/>
            <ac:spMk id="2" creationId="{785E439D-1E70-971F-B41E-8D99BBACADF8}"/>
          </ac:spMkLst>
        </pc:spChg>
        <pc:spChg chg="add del mod">
          <ac:chgData name="Hamied Haroon" userId="99d14754-9c2b-4948-9a93-a279fd9f37af" providerId="ADAL" clId="{3DF627D5-B90A-4439-89BE-7913A414EF90}" dt="2024-12-01T18:09:42.357" v="44" actId="478"/>
          <ac:spMkLst>
            <pc:docMk/>
            <pc:sldMk cId="3984379242" sldId="266"/>
            <ac:spMk id="3" creationId="{8A2D9581-4D33-40AC-4F64-844B5BAB08AA}"/>
          </ac:spMkLst>
        </pc:spChg>
        <pc:spChg chg="add del mod">
          <ac:chgData name="Hamied Haroon" userId="99d14754-9c2b-4948-9a93-a279fd9f37af" providerId="ADAL" clId="{3DF627D5-B90A-4439-89BE-7913A414EF90}" dt="2024-12-01T18:09:42.357" v="44" actId="478"/>
          <ac:spMkLst>
            <pc:docMk/>
            <pc:sldMk cId="3984379242" sldId="266"/>
            <ac:spMk id="6" creationId="{57EC1616-190B-937F-6B90-D0E33E117F9A}"/>
          </ac:spMkLst>
        </pc:spChg>
        <pc:spChg chg="add mod">
          <ac:chgData name="Hamied Haroon" userId="99d14754-9c2b-4948-9a93-a279fd9f37af" providerId="ADAL" clId="{3DF627D5-B90A-4439-89BE-7913A414EF90}" dt="2024-12-01T18:09:44.915" v="45"/>
          <ac:spMkLst>
            <pc:docMk/>
            <pc:sldMk cId="3984379242" sldId="266"/>
            <ac:spMk id="8" creationId="{4698818A-4B3E-CAC6-CFF4-91A4A9515D9C}"/>
          </ac:spMkLst>
        </pc:spChg>
        <pc:spChg chg="add mod">
          <ac:chgData name="Hamied Haroon" userId="99d14754-9c2b-4948-9a93-a279fd9f37af" providerId="ADAL" clId="{3DF627D5-B90A-4439-89BE-7913A414EF90}" dt="2024-12-01T18:09:44.915" v="45"/>
          <ac:spMkLst>
            <pc:docMk/>
            <pc:sldMk cId="3984379242" sldId="266"/>
            <ac:spMk id="11" creationId="{BD189822-3750-AADB-02B6-7751B1AFE7FC}"/>
          </ac:spMkLst>
        </pc:spChg>
        <pc:picChg chg="add del mod">
          <ac:chgData name="Hamied Haroon" userId="99d14754-9c2b-4948-9a93-a279fd9f37af" providerId="ADAL" clId="{3DF627D5-B90A-4439-89BE-7913A414EF90}" dt="2024-12-01T18:09:42.357" v="44" actId="478"/>
          <ac:picMkLst>
            <pc:docMk/>
            <pc:sldMk cId="3984379242" sldId="266"/>
            <ac:picMk id="4" creationId="{50776B6D-9B21-5FF4-8FCA-2C07AD2B5E73}"/>
          </ac:picMkLst>
        </pc:picChg>
        <pc:picChg chg="add del mod">
          <ac:chgData name="Hamied Haroon" userId="99d14754-9c2b-4948-9a93-a279fd9f37af" providerId="ADAL" clId="{3DF627D5-B90A-4439-89BE-7913A414EF90}" dt="2024-12-01T18:09:42.357" v="44" actId="478"/>
          <ac:picMkLst>
            <pc:docMk/>
            <pc:sldMk cId="3984379242" sldId="266"/>
            <ac:picMk id="5" creationId="{E04AC20A-6C74-8A34-A8B1-758203A21591}"/>
          </ac:picMkLst>
        </pc:picChg>
        <pc:picChg chg="add del mod">
          <ac:chgData name="Hamied Haroon" userId="99d14754-9c2b-4948-9a93-a279fd9f37af" providerId="ADAL" clId="{3DF627D5-B90A-4439-89BE-7913A414EF90}" dt="2024-12-01T18:09:42.357" v="44" actId="478"/>
          <ac:picMkLst>
            <pc:docMk/>
            <pc:sldMk cId="3984379242" sldId="266"/>
            <ac:picMk id="7" creationId="{3397E61A-EAE0-A753-2EA4-6F8B9EA85AA4}"/>
          </ac:picMkLst>
        </pc:picChg>
        <pc:picChg chg="del mod ord">
          <ac:chgData name="Hamied Haroon" userId="99d14754-9c2b-4948-9a93-a279fd9f37af" providerId="ADAL" clId="{3DF627D5-B90A-4439-89BE-7913A414EF90}" dt="2024-12-01T18:08:26.546" v="42" actId="478"/>
          <ac:picMkLst>
            <pc:docMk/>
            <pc:sldMk cId="3984379242" sldId="266"/>
            <ac:picMk id="9" creationId="{F577D909-2FC9-7BE9-A4BF-F8BDFAC2717C}"/>
          </ac:picMkLst>
        </pc:picChg>
        <pc:picChg chg="add mod">
          <ac:chgData name="Hamied Haroon" userId="99d14754-9c2b-4948-9a93-a279fd9f37af" providerId="ADAL" clId="{3DF627D5-B90A-4439-89BE-7913A414EF90}" dt="2024-12-01T18:09:44.915" v="45"/>
          <ac:picMkLst>
            <pc:docMk/>
            <pc:sldMk cId="3984379242" sldId="266"/>
            <ac:picMk id="10" creationId="{4669403E-C6A1-3F08-AF53-A6CEA8EFD129}"/>
          </ac:picMkLst>
        </pc:picChg>
        <pc:picChg chg="add mod">
          <ac:chgData name="Hamied Haroon" userId="99d14754-9c2b-4948-9a93-a279fd9f37af" providerId="ADAL" clId="{3DF627D5-B90A-4439-89BE-7913A414EF90}" dt="2024-12-01T18:09:44.915" v="45"/>
          <ac:picMkLst>
            <pc:docMk/>
            <pc:sldMk cId="3984379242" sldId="266"/>
            <ac:picMk id="12" creationId="{F20EF654-981E-08DE-CE10-28A130207185}"/>
          </ac:picMkLst>
        </pc:picChg>
      </pc:sldChg>
      <pc:sldChg chg="addSp delSp modSp add mod">
        <pc:chgData name="Hamied Haroon" userId="99d14754-9c2b-4948-9a93-a279fd9f37af" providerId="ADAL" clId="{3DF627D5-B90A-4439-89BE-7913A414EF90}" dt="2024-12-01T20:34:59.162" v="2430" actId="114"/>
        <pc:sldMkLst>
          <pc:docMk/>
          <pc:sldMk cId="2315735381" sldId="267"/>
        </pc:sldMkLst>
        <pc:spChg chg="add mod">
          <ac:chgData name="Hamied Haroon" userId="99d14754-9c2b-4948-9a93-a279fd9f37af" providerId="ADAL" clId="{3DF627D5-B90A-4439-89BE-7913A414EF90}" dt="2024-12-01T20:18:40.962" v="2328" actId="1035"/>
          <ac:spMkLst>
            <pc:docMk/>
            <pc:sldMk cId="2315735381" sldId="267"/>
            <ac:spMk id="2" creationId="{6B825F1C-F147-8AFB-8FE0-E5D10A86314A}"/>
          </ac:spMkLst>
        </pc:spChg>
        <pc:spChg chg="del">
          <ac:chgData name="Hamied Haroon" userId="99d14754-9c2b-4948-9a93-a279fd9f37af" providerId="ADAL" clId="{3DF627D5-B90A-4439-89BE-7913A414EF90}" dt="2024-12-01T17:57:22.257" v="9" actId="478"/>
          <ac:spMkLst>
            <pc:docMk/>
            <pc:sldMk cId="2315735381" sldId="267"/>
            <ac:spMk id="3" creationId="{7E9AEBF9-C37C-4679-7DEA-21F144905EA8}"/>
          </ac:spMkLst>
        </pc:spChg>
        <pc:spChg chg="del">
          <ac:chgData name="Hamied Haroon" userId="99d14754-9c2b-4948-9a93-a279fd9f37af" providerId="ADAL" clId="{3DF627D5-B90A-4439-89BE-7913A414EF90}" dt="2024-12-01T17:57:22.257" v="9" actId="478"/>
          <ac:spMkLst>
            <pc:docMk/>
            <pc:sldMk cId="2315735381" sldId="267"/>
            <ac:spMk id="5" creationId="{2619D96D-FED7-DA66-C64E-5195BF79CC91}"/>
          </ac:spMkLst>
        </pc:spChg>
        <pc:spChg chg="del">
          <ac:chgData name="Hamied Haroon" userId="99d14754-9c2b-4948-9a93-a279fd9f37af" providerId="ADAL" clId="{3DF627D5-B90A-4439-89BE-7913A414EF90}" dt="2024-12-01T17:57:22.257" v="9" actId="478"/>
          <ac:spMkLst>
            <pc:docMk/>
            <pc:sldMk cId="2315735381" sldId="267"/>
            <ac:spMk id="6" creationId="{F520F704-C9B7-464F-4F1B-E450413CA0D0}"/>
          </ac:spMkLst>
        </pc:spChg>
        <pc:spChg chg="del">
          <ac:chgData name="Hamied Haroon" userId="99d14754-9c2b-4948-9a93-a279fd9f37af" providerId="ADAL" clId="{3DF627D5-B90A-4439-89BE-7913A414EF90}" dt="2024-12-01T17:57:22.257" v="9" actId="478"/>
          <ac:spMkLst>
            <pc:docMk/>
            <pc:sldMk cId="2315735381" sldId="267"/>
            <ac:spMk id="11" creationId="{4D67F21B-DE18-5099-A03F-F25E2D715DEE}"/>
          </ac:spMkLst>
        </pc:spChg>
        <pc:spChg chg="del">
          <ac:chgData name="Hamied Haroon" userId="99d14754-9c2b-4948-9a93-a279fd9f37af" providerId="ADAL" clId="{3DF627D5-B90A-4439-89BE-7913A414EF90}" dt="2024-12-01T17:57:22.257" v="9" actId="478"/>
          <ac:spMkLst>
            <pc:docMk/>
            <pc:sldMk cId="2315735381" sldId="267"/>
            <ac:spMk id="12" creationId="{577EF3F3-6198-9052-F5D5-F4295E830B4E}"/>
          </ac:spMkLst>
        </pc:spChg>
        <pc:spChg chg="del">
          <ac:chgData name="Hamied Haroon" userId="99d14754-9c2b-4948-9a93-a279fd9f37af" providerId="ADAL" clId="{3DF627D5-B90A-4439-89BE-7913A414EF90}" dt="2024-12-01T17:57:22.257" v="9" actId="478"/>
          <ac:spMkLst>
            <pc:docMk/>
            <pc:sldMk cId="2315735381" sldId="267"/>
            <ac:spMk id="15" creationId="{2BB9218B-8569-6420-327E-A02429523B3C}"/>
          </ac:spMkLst>
        </pc:spChg>
        <pc:spChg chg="add mod">
          <ac:chgData name="Hamied Haroon" userId="99d14754-9c2b-4948-9a93-a279fd9f37af" providerId="ADAL" clId="{3DF627D5-B90A-4439-89BE-7913A414EF90}" dt="2024-12-01T20:34:59.162" v="2430" actId="114"/>
          <ac:spMkLst>
            <pc:docMk/>
            <pc:sldMk cId="2315735381" sldId="267"/>
            <ac:spMk id="17" creationId="{1CF5282D-62E1-99E3-7391-7CA36C73CB0D}"/>
          </ac:spMkLst>
        </pc:spChg>
        <pc:spChg chg="add mod">
          <ac:chgData name="Hamied Haroon" userId="99d14754-9c2b-4948-9a93-a279fd9f37af" providerId="ADAL" clId="{3DF627D5-B90A-4439-89BE-7913A414EF90}" dt="2024-12-01T17:57:33.567" v="10"/>
          <ac:spMkLst>
            <pc:docMk/>
            <pc:sldMk cId="2315735381" sldId="267"/>
            <ac:spMk id="18" creationId="{8DC912A1-08BC-C91A-7E66-8FEFBD9B5BAC}"/>
          </ac:spMkLst>
        </pc:spChg>
        <pc:spChg chg="add mod">
          <ac:chgData name="Hamied Haroon" userId="99d14754-9c2b-4948-9a93-a279fd9f37af" providerId="ADAL" clId="{3DF627D5-B90A-4439-89BE-7913A414EF90}" dt="2024-12-01T20:18:40.962" v="2328" actId="1035"/>
          <ac:spMkLst>
            <pc:docMk/>
            <pc:sldMk cId="2315735381" sldId="267"/>
            <ac:spMk id="21" creationId="{1ACDE5F9-12FD-48FF-8462-3B64F505BF66}"/>
          </ac:spMkLst>
        </pc:spChg>
        <pc:spChg chg="add mod topLvl">
          <ac:chgData name="Hamied Haroon" userId="99d14754-9c2b-4948-9a93-a279fd9f37af" providerId="ADAL" clId="{3DF627D5-B90A-4439-89BE-7913A414EF90}" dt="2024-12-01T20:32:17.803" v="2378" actId="164"/>
          <ac:spMkLst>
            <pc:docMk/>
            <pc:sldMk cId="2315735381" sldId="267"/>
            <ac:spMk id="27" creationId="{ADFF5ECB-8563-EE4D-9351-6B76CE61AA77}"/>
          </ac:spMkLst>
        </pc:spChg>
        <pc:grpChg chg="add del mod">
          <ac:chgData name="Hamied Haroon" userId="99d14754-9c2b-4948-9a93-a279fd9f37af" providerId="ADAL" clId="{3DF627D5-B90A-4439-89BE-7913A414EF90}" dt="2024-12-01T20:31:25.271" v="2369" actId="165"/>
          <ac:grpSpMkLst>
            <pc:docMk/>
            <pc:sldMk cId="2315735381" sldId="267"/>
            <ac:grpSpMk id="28" creationId="{E297A51D-D04C-FD9F-D7A4-53465D5B4AA5}"/>
          </ac:grpSpMkLst>
        </pc:grpChg>
        <pc:grpChg chg="add mod">
          <ac:chgData name="Hamied Haroon" userId="99d14754-9c2b-4948-9a93-a279fd9f37af" providerId="ADAL" clId="{3DF627D5-B90A-4439-89BE-7913A414EF90}" dt="2024-12-01T20:32:32.517" v="2379" actId="1076"/>
          <ac:grpSpMkLst>
            <pc:docMk/>
            <pc:sldMk cId="2315735381" sldId="267"/>
            <ac:grpSpMk id="29" creationId="{1254D90C-BE5A-E63E-83A3-C7C3C3C95876}"/>
          </ac:grpSpMkLst>
        </pc:grpChg>
        <pc:picChg chg="del">
          <ac:chgData name="Hamied Haroon" userId="99d14754-9c2b-4948-9a93-a279fd9f37af" providerId="ADAL" clId="{3DF627D5-B90A-4439-89BE-7913A414EF90}" dt="2024-12-01T17:57:22.257" v="9" actId="478"/>
          <ac:picMkLst>
            <pc:docMk/>
            <pc:sldMk cId="2315735381" sldId="267"/>
            <ac:picMk id="4" creationId="{D6B9C208-6191-2A2C-F790-8B0324456A8D}"/>
          </ac:picMkLst>
        </pc:picChg>
        <pc:picChg chg="del">
          <ac:chgData name="Hamied Haroon" userId="99d14754-9c2b-4948-9a93-a279fd9f37af" providerId="ADAL" clId="{3DF627D5-B90A-4439-89BE-7913A414EF90}" dt="2024-12-01T17:57:22.257" v="9" actId="478"/>
          <ac:picMkLst>
            <pc:docMk/>
            <pc:sldMk cId="2315735381" sldId="267"/>
            <ac:picMk id="7" creationId="{F3A151BA-7428-9AD8-6ACF-2F58B08EDAC1}"/>
          </ac:picMkLst>
        </pc:picChg>
        <pc:picChg chg="del">
          <ac:chgData name="Hamied Haroon" userId="99d14754-9c2b-4948-9a93-a279fd9f37af" providerId="ADAL" clId="{3DF627D5-B90A-4439-89BE-7913A414EF90}" dt="2024-12-01T17:57:22.257" v="9" actId="478"/>
          <ac:picMkLst>
            <pc:docMk/>
            <pc:sldMk cId="2315735381" sldId="267"/>
            <ac:picMk id="8" creationId="{7EC321F4-AA02-DAFA-8CE9-A4645C098FEA}"/>
          </ac:picMkLst>
        </pc:picChg>
        <pc:picChg chg="add del mod">
          <ac:chgData name="Hamied Haroon" userId="99d14754-9c2b-4948-9a93-a279fd9f37af" providerId="ADAL" clId="{3DF627D5-B90A-4439-89BE-7913A414EF90}" dt="2024-12-01T17:58:51.171" v="14" actId="478"/>
          <ac:picMkLst>
            <pc:docMk/>
            <pc:sldMk cId="2315735381" sldId="267"/>
            <ac:picMk id="9" creationId="{7321C825-4AF0-2788-9590-55F210BBFC5D}"/>
          </ac:picMkLst>
        </pc:picChg>
        <pc:picChg chg="del">
          <ac:chgData name="Hamied Haroon" userId="99d14754-9c2b-4948-9a93-a279fd9f37af" providerId="ADAL" clId="{3DF627D5-B90A-4439-89BE-7913A414EF90}" dt="2024-12-01T17:57:22.257" v="9" actId="478"/>
          <ac:picMkLst>
            <pc:docMk/>
            <pc:sldMk cId="2315735381" sldId="267"/>
            <ac:picMk id="10" creationId="{FA3354F2-A468-9834-62B5-4D0E5092E076}"/>
          </ac:picMkLst>
        </pc:picChg>
        <pc:picChg chg="add del mod">
          <ac:chgData name="Hamied Haroon" userId="99d14754-9c2b-4948-9a93-a279fd9f37af" providerId="ADAL" clId="{3DF627D5-B90A-4439-89BE-7913A414EF90}" dt="2024-12-01T17:58:51.171" v="14" actId="478"/>
          <ac:picMkLst>
            <pc:docMk/>
            <pc:sldMk cId="2315735381" sldId="267"/>
            <ac:picMk id="16" creationId="{D13E9C7D-81E9-D8B2-6F3C-D6FCD7623A00}"/>
          </ac:picMkLst>
        </pc:picChg>
        <pc:picChg chg="add mod">
          <ac:chgData name="Hamied Haroon" userId="99d14754-9c2b-4948-9a93-a279fd9f37af" providerId="ADAL" clId="{3DF627D5-B90A-4439-89BE-7913A414EF90}" dt="2024-12-01T17:58:52.457" v="15"/>
          <ac:picMkLst>
            <pc:docMk/>
            <pc:sldMk cId="2315735381" sldId="267"/>
            <ac:picMk id="22" creationId="{C0EA8763-810E-D3DF-CD2D-1FB15025E092}"/>
          </ac:picMkLst>
        </pc:picChg>
        <pc:picChg chg="add mod">
          <ac:chgData name="Hamied Haroon" userId="99d14754-9c2b-4948-9a93-a279fd9f37af" providerId="ADAL" clId="{3DF627D5-B90A-4439-89BE-7913A414EF90}" dt="2024-12-01T17:58:52.457" v="15"/>
          <ac:picMkLst>
            <pc:docMk/>
            <pc:sldMk cId="2315735381" sldId="267"/>
            <ac:picMk id="23" creationId="{3CDCC594-67F8-ACA1-9723-2CB2D4227E21}"/>
          </ac:picMkLst>
        </pc:picChg>
        <pc:picChg chg="add mod topLvl">
          <ac:chgData name="Hamied Haroon" userId="99d14754-9c2b-4948-9a93-a279fd9f37af" providerId="ADAL" clId="{3DF627D5-B90A-4439-89BE-7913A414EF90}" dt="2024-12-01T20:32:17.803" v="2378" actId="164"/>
          <ac:picMkLst>
            <pc:docMk/>
            <pc:sldMk cId="2315735381" sldId="267"/>
            <ac:picMk id="25" creationId="{9EADBE90-3E72-0894-C39E-ADD6F0878717}"/>
          </ac:picMkLst>
        </pc:picChg>
        <pc:cxnChg chg="del">
          <ac:chgData name="Hamied Haroon" userId="99d14754-9c2b-4948-9a93-a279fd9f37af" providerId="ADAL" clId="{3DF627D5-B90A-4439-89BE-7913A414EF90}" dt="2024-12-01T17:57:22.257" v="9" actId="478"/>
          <ac:cxnSpMkLst>
            <pc:docMk/>
            <pc:sldMk cId="2315735381" sldId="267"/>
            <ac:cxnSpMk id="13" creationId="{DEC1F491-7F1C-51E9-9360-3A3C6783A48D}"/>
          </ac:cxnSpMkLst>
        </pc:cxnChg>
        <pc:cxnChg chg="del">
          <ac:chgData name="Hamied Haroon" userId="99d14754-9c2b-4948-9a93-a279fd9f37af" providerId="ADAL" clId="{3DF627D5-B90A-4439-89BE-7913A414EF90}" dt="2024-12-01T17:57:22.257" v="9" actId="478"/>
          <ac:cxnSpMkLst>
            <pc:docMk/>
            <pc:sldMk cId="2315735381" sldId="267"/>
            <ac:cxnSpMk id="14" creationId="{08CD40A1-B79E-1A71-2A8E-C32A6A82F5E2}"/>
          </ac:cxnSpMkLst>
        </pc:cxnChg>
        <pc:cxnChg chg="add mod">
          <ac:chgData name="Hamied Haroon" userId="99d14754-9c2b-4948-9a93-a279fd9f37af" providerId="ADAL" clId="{3DF627D5-B90A-4439-89BE-7913A414EF90}" dt="2024-12-01T20:32:59.758" v="2404" actId="1035"/>
          <ac:cxnSpMkLst>
            <pc:docMk/>
            <pc:sldMk cId="2315735381" sldId="267"/>
            <ac:cxnSpMk id="19" creationId="{A480ACF4-261A-93D7-2184-174061DDA3DA}"/>
          </ac:cxnSpMkLst>
        </pc:cxnChg>
        <pc:cxnChg chg="add mod">
          <ac:chgData name="Hamied Haroon" userId="99d14754-9c2b-4948-9a93-a279fd9f37af" providerId="ADAL" clId="{3DF627D5-B90A-4439-89BE-7913A414EF90}" dt="2024-12-01T20:12:59.447" v="2282" actId="1036"/>
          <ac:cxnSpMkLst>
            <pc:docMk/>
            <pc:sldMk cId="2315735381" sldId="267"/>
            <ac:cxnSpMk id="20" creationId="{3FAFD090-5D04-7F70-FF33-0DF6BA980BA1}"/>
          </ac:cxnSpMkLst>
        </pc:cxnChg>
      </pc:sldChg>
      <pc:sldChg chg="new del">
        <pc:chgData name="Hamied Haroon" userId="99d14754-9c2b-4948-9a93-a279fd9f37af" providerId="ADAL" clId="{3DF627D5-B90A-4439-89BE-7913A414EF90}" dt="2024-12-01T17:45:09.612" v="1" actId="680"/>
        <pc:sldMkLst>
          <pc:docMk/>
          <pc:sldMk cId="4045289295" sldId="267"/>
        </pc:sldMkLst>
      </pc:sldChg>
      <pc:sldChg chg="modSp add del mod">
        <pc:chgData name="Hamied Haroon" userId="99d14754-9c2b-4948-9a93-a279fd9f37af" providerId="ADAL" clId="{3DF627D5-B90A-4439-89BE-7913A414EF90}" dt="2024-12-01T18:16:29.333" v="64"/>
        <pc:sldMkLst>
          <pc:docMk/>
          <pc:sldMk cId="3422068293" sldId="430"/>
        </pc:sldMkLst>
        <pc:spChg chg="mod">
          <ac:chgData name="Hamied Haroon" userId="99d14754-9c2b-4948-9a93-a279fd9f37af" providerId="ADAL" clId="{3DF627D5-B90A-4439-89BE-7913A414EF90}" dt="2024-12-01T18:15:51.208" v="59" actId="207"/>
          <ac:spMkLst>
            <pc:docMk/>
            <pc:sldMk cId="3422068293" sldId="430"/>
            <ac:spMk id="2" creationId="{00000000-0000-0000-0000-000000000000}"/>
          </ac:spMkLst>
        </pc:spChg>
        <pc:spChg chg="mod">
          <ac:chgData name="Hamied Haroon" userId="99d14754-9c2b-4948-9a93-a279fd9f37af" providerId="ADAL" clId="{3DF627D5-B90A-4439-89BE-7913A414EF90}" dt="2024-12-01T18:15:56.069" v="60" actId="207"/>
          <ac:spMkLst>
            <pc:docMk/>
            <pc:sldMk cId="3422068293" sldId="430"/>
            <ac:spMk id="3" creationId="{00000000-0000-0000-0000-000000000000}"/>
          </ac:spMkLst>
        </pc:spChg>
        <pc:picChg chg="mod">
          <ac:chgData name="Hamied Haroon" userId="99d14754-9c2b-4948-9a93-a279fd9f37af" providerId="ADAL" clId="{3DF627D5-B90A-4439-89BE-7913A414EF90}" dt="2024-12-01T18:16:29.333" v="64"/>
          <ac:picMkLst>
            <pc:docMk/>
            <pc:sldMk cId="3422068293" sldId="430"/>
            <ac:picMk id="1026" creationId="{6EE3571A-AC4C-49CF-B2EC-685688007361}"/>
          </ac:picMkLst>
        </pc:picChg>
        <pc:picChg chg="mod">
          <ac:chgData name="Hamied Haroon" userId="99d14754-9c2b-4948-9a93-a279fd9f37af" providerId="ADAL" clId="{3DF627D5-B90A-4439-89BE-7913A414EF90}" dt="2024-12-01T18:16:21.232" v="63"/>
          <ac:picMkLst>
            <pc:docMk/>
            <pc:sldMk cId="3422068293" sldId="430"/>
            <ac:picMk id="1028" creationId="{DCABC299-B9BE-41BF-B49E-E7342EE92604}"/>
          </ac:picMkLst>
        </pc:picChg>
        <pc:picChg chg="mod">
          <ac:chgData name="Hamied Haroon" userId="99d14754-9c2b-4948-9a93-a279fd9f37af" providerId="ADAL" clId="{3DF627D5-B90A-4439-89BE-7913A414EF90}" dt="2024-12-01T18:16:14.453" v="62"/>
          <ac:picMkLst>
            <pc:docMk/>
            <pc:sldMk cId="3422068293" sldId="430"/>
            <ac:picMk id="1030" creationId="{2E32AF4D-4D5F-42D0-8086-3BC9621160EB}"/>
          </ac:picMkLst>
        </pc:picChg>
        <pc:picChg chg="mod">
          <ac:chgData name="Hamied Haroon" userId="99d14754-9c2b-4948-9a93-a279fd9f37af" providerId="ADAL" clId="{3DF627D5-B90A-4439-89BE-7913A414EF90}" dt="2024-12-01T18:16:08.549" v="61"/>
          <ac:picMkLst>
            <pc:docMk/>
            <pc:sldMk cId="3422068293" sldId="430"/>
            <ac:picMk id="4098" creationId="{837A3DB5-2709-FDE4-17BC-5C644ABAB3E6}"/>
          </ac:picMkLst>
        </pc:picChg>
      </pc:sldChg>
      <pc:sldChg chg="modSp add del mod">
        <pc:chgData name="Hamied Haroon" userId="99d14754-9c2b-4948-9a93-a279fd9f37af" providerId="ADAL" clId="{3DF627D5-B90A-4439-89BE-7913A414EF90}" dt="2024-12-01T18:17:23.333" v="69" actId="207"/>
        <pc:sldMkLst>
          <pc:docMk/>
          <pc:sldMk cId="3334731689" sldId="516"/>
        </pc:sldMkLst>
        <pc:spChg chg="mod">
          <ac:chgData name="Hamied Haroon" userId="99d14754-9c2b-4948-9a93-a279fd9f37af" providerId="ADAL" clId="{3DF627D5-B90A-4439-89BE-7913A414EF90}" dt="2024-12-01T18:17:07.044" v="67" actId="207"/>
          <ac:spMkLst>
            <pc:docMk/>
            <pc:sldMk cId="3334731689" sldId="516"/>
            <ac:spMk id="2" creationId="{457E907D-4770-2887-E64A-1B59A5AD0DAD}"/>
          </ac:spMkLst>
        </pc:spChg>
        <pc:spChg chg="mod">
          <ac:chgData name="Hamied Haroon" userId="99d14754-9c2b-4948-9a93-a279fd9f37af" providerId="ADAL" clId="{3DF627D5-B90A-4439-89BE-7913A414EF90}" dt="2024-12-01T18:17:07.044" v="67" actId="207"/>
          <ac:spMkLst>
            <pc:docMk/>
            <pc:sldMk cId="3334731689" sldId="516"/>
            <ac:spMk id="6" creationId="{06AA231D-4C69-48E6-9425-33566A5867C6}"/>
          </ac:spMkLst>
        </pc:spChg>
        <pc:spChg chg="mod">
          <ac:chgData name="Hamied Haroon" userId="99d14754-9c2b-4948-9a93-a279fd9f37af" providerId="ADAL" clId="{3DF627D5-B90A-4439-89BE-7913A414EF90}" dt="2024-12-01T18:17:07.044" v="67" actId="207"/>
          <ac:spMkLst>
            <pc:docMk/>
            <pc:sldMk cId="3334731689" sldId="516"/>
            <ac:spMk id="7" creationId="{0D656D70-DC9F-4EEC-9CBC-B2574EE010FB}"/>
          </ac:spMkLst>
        </pc:spChg>
        <pc:spChg chg="mod">
          <ac:chgData name="Hamied Haroon" userId="99d14754-9c2b-4948-9a93-a279fd9f37af" providerId="ADAL" clId="{3DF627D5-B90A-4439-89BE-7913A414EF90}" dt="2024-12-01T18:17:07.044" v="67" actId="207"/>
          <ac:spMkLst>
            <pc:docMk/>
            <pc:sldMk cId="3334731689" sldId="516"/>
            <ac:spMk id="8" creationId="{56F9BE34-96CC-4530-A3BC-F7BC2D5D1BEE}"/>
          </ac:spMkLst>
        </pc:spChg>
        <pc:spChg chg="mod">
          <ac:chgData name="Hamied Haroon" userId="99d14754-9c2b-4948-9a93-a279fd9f37af" providerId="ADAL" clId="{3DF627D5-B90A-4439-89BE-7913A414EF90}" dt="2024-12-01T18:17:07.044" v="67" actId="207"/>
          <ac:spMkLst>
            <pc:docMk/>
            <pc:sldMk cId="3334731689" sldId="516"/>
            <ac:spMk id="9" creationId="{ED8FCE92-5AD3-46DC-8F42-8FC7187DC9FF}"/>
          </ac:spMkLst>
        </pc:spChg>
        <pc:spChg chg="mod">
          <ac:chgData name="Hamied Haroon" userId="99d14754-9c2b-4948-9a93-a279fd9f37af" providerId="ADAL" clId="{3DF627D5-B90A-4439-89BE-7913A414EF90}" dt="2024-12-01T18:17:23.333" v="69" actId="207"/>
          <ac:spMkLst>
            <pc:docMk/>
            <pc:sldMk cId="3334731689" sldId="516"/>
            <ac:spMk id="10" creationId="{2FC40151-617D-47E3-ACCC-DAFA7A9E15D3}"/>
          </ac:spMkLst>
        </pc:spChg>
        <pc:spChg chg="mod">
          <ac:chgData name="Hamied Haroon" userId="99d14754-9c2b-4948-9a93-a279fd9f37af" providerId="ADAL" clId="{3DF627D5-B90A-4439-89BE-7913A414EF90}" dt="2024-12-01T18:17:23.333" v="69" actId="207"/>
          <ac:spMkLst>
            <pc:docMk/>
            <pc:sldMk cId="3334731689" sldId="516"/>
            <ac:spMk id="12" creationId="{7E418E4D-F963-447B-AA77-72257A3E9D56}"/>
          </ac:spMkLst>
        </pc:spChg>
        <pc:spChg chg="mod">
          <ac:chgData name="Hamied Haroon" userId="99d14754-9c2b-4948-9a93-a279fd9f37af" providerId="ADAL" clId="{3DF627D5-B90A-4439-89BE-7913A414EF90}" dt="2024-12-01T18:17:07.044" v="67" actId="207"/>
          <ac:spMkLst>
            <pc:docMk/>
            <pc:sldMk cId="3334731689" sldId="516"/>
            <ac:spMk id="13" creationId="{41982264-3CE6-41B4-8C15-F6D94BCC9AE7}"/>
          </ac:spMkLst>
        </pc:spChg>
        <pc:spChg chg="mod">
          <ac:chgData name="Hamied Haroon" userId="99d14754-9c2b-4948-9a93-a279fd9f37af" providerId="ADAL" clId="{3DF627D5-B90A-4439-89BE-7913A414EF90}" dt="2024-12-01T18:17:23.333" v="69" actId="207"/>
          <ac:spMkLst>
            <pc:docMk/>
            <pc:sldMk cId="3334731689" sldId="516"/>
            <ac:spMk id="14" creationId="{FCB792C4-B6D2-4424-B6C3-24EA98638738}"/>
          </ac:spMkLst>
        </pc:spChg>
        <pc:spChg chg="mod">
          <ac:chgData name="Hamied Haroon" userId="99d14754-9c2b-4948-9a93-a279fd9f37af" providerId="ADAL" clId="{3DF627D5-B90A-4439-89BE-7913A414EF90}" dt="2024-12-01T18:17:23.333" v="69" actId="207"/>
          <ac:spMkLst>
            <pc:docMk/>
            <pc:sldMk cId="3334731689" sldId="516"/>
            <ac:spMk id="15" creationId="{DA3A460D-EDB1-4E6F-B29F-5F2D9B9A2896}"/>
          </ac:spMkLst>
        </pc:spChg>
        <pc:spChg chg="mod">
          <ac:chgData name="Hamied Haroon" userId="99d14754-9c2b-4948-9a93-a279fd9f37af" providerId="ADAL" clId="{3DF627D5-B90A-4439-89BE-7913A414EF90}" dt="2024-12-01T18:17:23.333" v="69" actId="207"/>
          <ac:spMkLst>
            <pc:docMk/>
            <pc:sldMk cId="3334731689" sldId="516"/>
            <ac:spMk id="16" creationId="{64E5BFF2-369D-4F9E-893A-ED4CFF76007D}"/>
          </ac:spMkLst>
        </pc:spChg>
        <pc:spChg chg="mod">
          <ac:chgData name="Hamied Haroon" userId="99d14754-9c2b-4948-9a93-a279fd9f37af" providerId="ADAL" clId="{3DF627D5-B90A-4439-89BE-7913A414EF90}" dt="2024-12-01T18:17:23.333" v="69" actId="207"/>
          <ac:spMkLst>
            <pc:docMk/>
            <pc:sldMk cId="3334731689" sldId="516"/>
            <ac:spMk id="17" creationId="{E55D06B9-DC2A-4548-8FBC-1568B39DF4E0}"/>
          </ac:spMkLst>
        </pc:spChg>
        <pc:picChg chg="mod">
          <ac:chgData name="Hamied Haroon" userId="99d14754-9c2b-4948-9a93-a279fd9f37af" providerId="ADAL" clId="{3DF627D5-B90A-4439-89BE-7913A414EF90}" dt="2024-12-01T18:17:15.814" v="68"/>
          <ac:picMkLst>
            <pc:docMk/>
            <pc:sldMk cId="3334731689" sldId="516"/>
            <ac:picMk id="5" creationId="{B8C03D9B-6569-50B9-A9AE-12818B28A76B}"/>
          </ac:picMkLst>
        </pc:picChg>
      </pc:sldChg>
      <pc:sldChg chg="modSp add">
        <pc:chgData name="Hamied Haroon" userId="99d14754-9c2b-4948-9a93-a279fd9f37af" providerId="ADAL" clId="{3DF627D5-B90A-4439-89BE-7913A414EF90}" dt="2024-12-01T18:19:20.481" v="84" actId="20577"/>
        <pc:sldMkLst>
          <pc:docMk/>
          <pc:sldMk cId="2734027724" sldId="753"/>
        </pc:sldMkLst>
        <pc:spChg chg="mod">
          <ac:chgData name="Hamied Haroon" userId="99d14754-9c2b-4948-9a93-a279fd9f37af" providerId="ADAL" clId="{3DF627D5-B90A-4439-89BE-7913A414EF90}" dt="2024-12-01T18:19:20.481" v="84" actId="20577"/>
          <ac:spMkLst>
            <pc:docMk/>
            <pc:sldMk cId="2734027724" sldId="753"/>
            <ac:spMk id="4" creationId="{B15BD620-D5EA-624B-3758-E4AB8359926A}"/>
          </ac:spMkLst>
        </pc:spChg>
      </pc:sldChg>
      <pc:sldChg chg="modSp add del mod">
        <pc:chgData name="Hamied Haroon" userId="99d14754-9c2b-4948-9a93-a279fd9f37af" providerId="ADAL" clId="{3DF627D5-B90A-4439-89BE-7913A414EF90}" dt="2024-12-01T20:36:44.096" v="2442" actId="114"/>
        <pc:sldMkLst>
          <pc:docMk/>
          <pc:sldMk cId="3980669542" sldId="766"/>
        </pc:sldMkLst>
        <pc:spChg chg="mod">
          <ac:chgData name="Hamied Haroon" userId="99d14754-9c2b-4948-9a93-a279fd9f37af" providerId="ADAL" clId="{3DF627D5-B90A-4439-89BE-7913A414EF90}" dt="2024-12-01T18:16:43.063" v="65" actId="207"/>
          <ac:spMkLst>
            <pc:docMk/>
            <pc:sldMk cId="3980669542" sldId="766"/>
            <ac:spMk id="2" creationId="{7A6E45DC-0850-4688-9B17-D92C0473E790}"/>
          </ac:spMkLst>
        </pc:spChg>
        <pc:spChg chg="mod">
          <ac:chgData name="Hamied Haroon" userId="99d14754-9c2b-4948-9a93-a279fd9f37af" providerId="ADAL" clId="{3DF627D5-B90A-4439-89BE-7913A414EF90}" dt="2024-12-01T18:16:50.259" v="66" actId="207"/>
          <ac:spMkLst>
            <pc:docMk/>
            <pc:sldMk cId="3980669542" sldId="766"/>
            <ac:spMk id="14" creationId="{AE91741C-EA89-A9FF-3433-F9D047851419}"/>
          </ac:spMkLst>
        </pc:spChg>
        <pc:graphicFrameChg chg="modGraphic">
          <ac:chgData name="Hamied Haroon" userId="99d14754-9c2b-4948-9a93-a279fd9f37af" providerId="ADAL" clId="{3DF627D5-B90A-4439-89BE-7913A414EF90}" dt="2024-12-01T20:36:44.096" v="2442" actId="114"/>
          <ac:graphicFrameMkLst>
            <pc:docMk/>
            <pc:sldMk cId="3980669542" sldId="766"/>
            <ac:graphicFrameMk id="12" creationId="{C521D3A0-9ECB-36E6-2501-20E22C16655D}"/>
          </ac:graphicFrameMkLst>
        </pc:graphicFrameChg>
      </pc:sldChg>
      <pc:sldChg chg="addSp modSp add del mod">
        <pc:chgData name="Hamied Haroon" userId="99d14754-9c2b-4948-9a93-a279fd9f37af" providerId="ADAL" clId="{3DF627D5-B90A-4439-89BE-7913A414EF90}" dt="2024-12-02T13:48:28.506" v="2447"/>
        <pc:sldMkLst>
          <pc:docMk/>
          <pc:sldMk cId="903647293" sldId="767"/>
        </pc:sldMkLst>
        <pc:spChg chg="mod">
          <ac:chgData name="Hamied Haroon" userId="99d14754-9c2b-4948-9a93-a279fd9f37af" providerId="ADAL" clId="{3DF627D5-B90A-4439-89BE-7913A414EF90}" dt="2024-12-01T18:17:40.647" v="71" actId="207"/>
          <ac:spMkLst>
            <pc:docMk/>
            <pc:sldMk cId="903647293" sldId="767"/>
            <ac:spMk id="4" creationId="{336E7303-7478-9131-7FBB-EBD7E0C4A2F4}"/>
          </ac:spMkLst>
        </pc:spChg>
        <pc:spChg chg="mod">
          <ac:chgData name="Hamied Haroon" userId="99d14754-9c2b-4948-9a93-a279fd9f37af" providerId="ADAL" clId="{3DF627D5-B90A-4439-89BE-7913A414EF90}" dt="2024-12-01T18:17:40.647" v="71" actId="207"/>
          <ac:spMkLst>
            <pc:docMk/>
            <pc:sldMk cId="903647293" sldId="767"/>
            <ac:spMk id="5" creationId="{E85C6FD3-D523-1965-13E0-C2FEDCBA9F80}"/>
          </ac:spMkLst>
        </pc:spChg>
        <pc:spChg chg="mod">
          <ac:chgData name="Hamied Haroon" userId="99d14754-9c2b-4948-9a93-a279fd9f37af" providerId="ADAL" clId="{3DF627D5-B90A-4439-89BE-7913A414EF90}" dt="2024-12-01T18:17:34.419" v="70" actId="207"/>
          <ac:spMkLst>
            <pc:docMk/>
            <pc:sldMk cId="903647293" sldId="767"/>
            <ac:spMk id="6" creationId="{DC222918-F1CE-3416-8CCA-74863FC4CB87}"/>
          </ac:spMkLst>
        </pc:spChg>
        <pc:picChg chg="add mod">
          <ac:chgData name="Hamied Haroon" userId="99d14754-9c2b-4948-9a93-a279fd9f37af" providerId="ADAL" clId="{3DF627D5-B90A-4439-89BE-7913A414EF90}" dt="2024-12-02T13:48:28.506" v="2447"/>
          <ac:picMkLst>
            <pc:docMk/>
            <pc:sldMk cId="903647293" sldId="767"/>
            <ac:picMk id="2" creationId="{AF721CA1-2AE3-08AA-EEDE-0D2915CA102F}"/>
          </ac:picMkLst>
        </pc:picChg>
      </pc:sldChg>
      <pc:sldChg chg="add del">
        <pc:chgData name="Hamied Haroon" userId="99d14754-9c2b-4948-9a93-a279fd9f37af" providerId="ADAL" clId="{3DF627D5-B90A-4439-89BE-7913A414EF90}" dt="2024-12-01T18:17:56.035" v="74" actId="47"/>
        <pc:sldMkLst>
          <pc:docMk/>
          <pc:sldMk cId="2172694417" sldId="769"/>
        </pc:sldMkLst>
      </pc:sldChg>
      <pc:sldChg chg="modSp add del mod">
        <pc:chgData name="Hamied Haroon" userId="99d14754-9c2b-4948-9a93-a279fd9f37af" providerId="ADAL" clId="{3DF627D5-B90A-4439-89BE-7913A414EF90}" dt="2024-12-01T18:18:52.322" v="77" actId="207"/>
        <pc:sldMkLst>
          <pc:docMk/>
          <pc:sldMk cId="2107504969" sldId="770"/>
        </pc:sldMkLst>
        <pc:spChg chg="mod">
          <ac:chgData name="Hamied Haroon" userId="99d14754-9c2b-4948-9a93-a279fd9f37af" providerId="ADAL" clId="{3DF627D5-B90A-4439-89BE-7913A414EF90}" dt="2024-12-01T18:18:52.322" v="77" actId="207"/>
          <ac:spMkLst>
            <pc:docMk/>
            <pc:sldMk cId="2107504969" sldId="770"/>
            <ac:spMk id="2" creationId="{5E39EDFB-FA56-4BB5-B0A5-096B62411AF7}"/>
          </ac:spMkLst>
        </pc:spChg>
        <pc:picChg chg="mod">
          <ac:chgData name="Hamied Haroon" userId="99d14754-9c2b-4948-9a93-a279fd9f37af" providerId="ADAL" clId="{3DF627D5-B90A-4439-89BE-7913A414EF90}" dt="2024-12-01T18:18:31.061" v="76"/>
          <ac:picMkLst>
            <pc:docMk/>
            <pc:sldMk cId="2107504969" sldId="770"/>
            <ac:picMk id="5" creationId="{4E743B61-A85C-1404-1B82-811BAE85ED15}"/>
          </ac:picMkLst>
        </pc:picChg>
        <pc:picChg chg="mod">
          <ac:chgData name="Hamied Haroon" userId="99d14754-9c2b-4948-9a93-a279fd9f37af" providerId="ADAL" clId="{3DF627D5-B90A-4439-89BE-7913A414EF90}" dt="2024-12-01T18:18:24.838" v="75"/>
          <ac:picMkLst>
            <pc:docMk/>
            <pc:sldMk cId="2107504969" sldId="770"/>
            <ac:picMk id="7" creationId="{2C8EA69D-6557-BA8A-E150-FE557BD6F972}"/>
          </ac:picMkLst>
        </pc:picChg>
      </pc:sldChg>
      <pc:sldChg chg="addSp delSp modSp add mod ord modClrScheme modAnim chgLayout">
        <pc:chgData name="Hamied Haroon" userId="99d14754-9c2b-4948-9a93-a279fd9f37af" providerId="ADAL" clId="{3DF627D5-B90A-4439-89BE-7913A414EF90}" dt="2024-12-01T20:29:38.231" v="2368"/>
        <pc:sldMkLst>
          <pc:docMk/>
          <pc:sldMk cId="2580675844" sldId="771"/>
        </pc:sldMkLst>
        <pc:spChg chg="del">
          <ac:chgData name="Hamied Haroon" userId="99d14754-9c2b-4948-9a93-a279fd9f37af" providerId="ADAL" clId="{3DF627D5-B90A-4439-89BE-7913A414EF90}" dt="2024-12-01T18:23:37.767" v="94" actId="700"/>
          <ac:spMkLst>
            <pc:docMk/>
            <pc:sldMk cId="2580675844" sldId="771"/>
            <ac:spMk id="2" creationId="{9EF701C1-3990-75E9-2105-9EDDE6F1D443}"/>
          </ac:spMkLst>
        </pc:spChg>
        <pc:spChg chg="add del mod">
          <ac:chgData name="Hamied Haroon" userId="99d14754-9c2b-4948-9a93-a279fd9f37af" providerId="ADAL" clId="{3DF627D5-B90A-4439-89BE-7913A414EF90}" dt="2024-12-01T18:24:28.507" v="96" actId="478"/>
          <ac:spMkLst>
            <pc:docMk/>
            <pc:sldMk cId="2580675844" sldId="771"/>
            <ac:spMk id="6" creationId="{F4932A46-D581-3946-0DA4-C153A48A6099}"/>
          </ac:spMkLst>
        </pc:spChg>
        <pc:spChg chg="add mod">
          <ac:chgData name="Hamied Haroon" userId="99d14754-9c2b-4948-9a93-a279fd9f37af" providerId="ADAL" clId="{3DF627D5-B90A-4439-89BE-7913A414EF90}" dt="2024-12-01T18:31:37.297" v="198" actId="1035"/>
          <ac:spMkLst>
            <pc:docMk/>
            <pc:sldMk cId="2580675844" sldId="771"/>
            <ac:spMk id="8" creationId="{F60B668F-830D-6B52-9C91-3C52B03BD859}"/>
          </ac:spMkLst>
        </pc:spChg>
        <pc:picChg chg="add del mod">
          <ac:chgData name="Hamied Haroon" userId="99d14754-9c2b-4948-9a93-a279fd9f37af" providerId="ADAL" clId="{3DF627D5-B90A-4439-89BE-7913A414EF90}" dt="2024-12-01T18:24:28.507" v="96" actId="478"/>
          <ac:picMkLst>
            <pc:docMk/>
            <pc:sldMk cId="2580675844" sldId="771"/>
            <ac:picMk id="3" creationId="{B3457AAB-940C-603D-1112-403EB41A1C2B}"/>
          </ac:picMkLst>
        </pc:picChg>
        <pc:picChg chg="add del mod">
          <ac:chgData name="Hamied Haroon" userId="99d14754-9c2b-4948-9a93-a279fd9f37af" providerId="ADAL" clId="{3DF627D5-B90A-4439-89BE-7913A414EF90}" dt="2024-12-01T18:24:28.507" v="96" actId="478"/>
          <ac:picMkLst>
            <pc:docMk/>
            <pc:sldMk cId="2580675844" sldId="771"/>
            <ac:picMk id="4" creationId="{A2F2ADE1-7B17-0CB7-CFA1-17CCAA333643}"/>
          </ac:picMkLst>
        </pc:picChg>
        <pc:picChg chg="add del mod">
          <ac:chgData name="Hamied Haroon" userId="99d14754-9c2b-4948-9a93-a279fd9f37af" providerId="ADAL" clId="{3DF627D5-B90A-4439-89BE-7913A414EF90}" dt="2024-12-01T18:24:28.507" v="96" actId="478"/>
          <ac:picMkLst>
            <pc:docMk/>
            <pc:sldMk cId="2580675844" sldId="771"/>
            <ac:picMk id="5" creationId="{D00192E1-9430-13AD-E780-3A3CE3FBE468}"/>
          </ac:picMkLst>
        </pc:picChg>
        <pc:picChg chg="add del mod">
          <ac:chgData name="Hamied Haroon" userId="99d14754-9c2b-4948-9a93-a279fd9f37af" providerId="ADAL" clId="{3DF627D5-B90A-4439-89BE-7913A414EF90}" dt="2024-12-01T18:24:39.371" v="98" actId="478"/>
          <ac:picMkLst>
            <pc:docMk/>
            <pc:sldMk cId="2580675844" sldId="771"/>
            <ac:picMk id="7" creationId="{D5BB4D49-4670-780B-60EA-AB2472665E7B}"/>
          </ac:picMkLst>
        </pc:picChg>
        <pc:picChg chg="del mod ord">
          <ac:chgData name="Hamied Haroon" userId="99d14754-9c2b-4948-9a93-a279fd9f37af" providerId="ADAL" clId="{3DF627D5-B90A-4439-89BE-7913A414EF90}" dt="2024-12-01T18:24:28.507" v="96" actId="478"/>
          <ac:picMkLst>
            <pc:docMk/>
            <pc:sldMk cId="2580675844" sldId="771"/>
            <ac:picMk id="9" creationId="{7C5E9885-AAC4-0E3C-7B9F-A69FDD8F68F8}"/>
          </ac:picMkLst>
        </pc:picChg>
        <pc:picChg chg="add del mod">
          <ac:chgData name="Hamied Haroon" userId="99d14754-9c2b-4948-9a93-a279fd9f37af" providerId="ADAL" clId="{3DF627D5-B90A-4439-89BE-7913A414EF90}" dt="2024-12-01T18:26:42.236" v="102" actId="478"/>
          <ac:picMkLst>
            <pc:docMk/>
            <pc:sldMk cId="2580675844" sldId="771"/>
            <ac:picMk id="10" creationId="{8883539B-BB9E-D273-98A8-78562311520D}"/>
          </ac:picMkLst>
        </pc:picChg>
        <pc:picChg chg="add mod">
          <ac:chgData name="Hamied Haroon" userId="99d14754-9c2b-4948-9a93-a279fd9f37af" providerId="ADAL" clId="{3DF627D5-B90A-4439-89BE-7913A414EF90}" dt="2024-12-01T18:32:49.709" v="210" actId="1076"/>
          <ac:picMkLst>
            <pc:docMk/>
            <pc:sldMk cId="2580675844" sldId="771"/>
            <ac:picMk id="11" creationId="{4D47ECEF-0A33-4F83-87DC-71ABA67B6709}"/>
          </ac:picMkLst>
        </pc:picChg>
        <pc:picChg chg="add mod">
          <ac:chgData name="Hamied Haroon" userId="99d14754-9c2b-4948-9a93-a279fd9f37af" providerId="ADAL" clId="{3DF627D5-B90A-4439-89BE-7913A414EF90}" dt="2024-12-01T18:32:37.867" v="207" actId="1076"/>
          <ac:picMkLst>
            <pc:docMk/>
            <pc:sldMk cId="2580675844" sldId="771"/>
            <ac:picMk id="12" creationId="{49F38C88-2976-21CC-32BA-F52280BD997F}"/>
          </ac:picMkLst>
        </pc:picChg>
        <pc:picChg chg="add mod">
          <ac:chgData name="Hamied Haroon" userId="99d14754-9c2b-4948-9a93-a279fd9f37af" providerId="ADAL" clId="{3DF627D5-B90A-4439-89BE-7913A414EF90}" dt="2024-12-01T18:31:37.297" v="198" actId="1035"/>
          <ac:picMkLst>
            <pc:docMk/>
            <pc:sldMk cId="2580675844" sldId="771"/>
            <ac:picMk id="13" creationId="{A3630067-A7DC-20FC-BBA5-27A1A0F6485A}"/>
          </ac:picMkLst>
        </pc:picChg>
        <pc:picChg chg="add mod">
          <ac:chgData name="Hamied Haroon" userId="99d14754-9c2b-4948-9a93-a279fd9f37af" providerId="ADAL" clId="{3DF627D5-B90A-4439-89BE-7913A414EF90}" dt="2024-12-01T18:32:47.155" v="209" actId="1076"/>
          <ac:picMkLst>
            <pc:docMk/>
            <pc:sldMk cId="2580675844" sldId="771"/>
            <ac:picMk id="14" creationId="{3A92802F-A854-C64E-7E3D-B7948ED8D57A}"/>
          </ac:picMkLst>
        </pc:picChg>
      </pc:sldChg>
      <pc:sldChg chg="addSp delSp modSp add mod modClrScheme modAnim chgLayout">
        <pc:chgData name="Hamied Haroon" userId="99d14754-9c2b-4948-9a93-a279fd9f37af" providerId="ADAL" clId="{3DF627D5-B90A-4439-89BE-7913A414EF90}" dt="2024-12-01T20:38:13.816" v="2445" actId="207"/>
        <pc:sldMkLst>
          <pc:docMk/>
          <pc:sldMk cId="844615238" sldId="772"/>
        </pc:sldMkLst>
        <pc:spChg chg="del">
          <ac:chgData name="Hamied Haroon" userId="99d14754-9c2b-4948-9a93-a279fd9f37af" providerId="ADAL" clId="{3DF627D5-B90A-4439-89BE-7913A414EF90}" dt="2024-12-01T18:38:45.313" v="276" actId="700"/>
          <ac:spMkLst>
            <pc:docMk/>
            <pc:sldMk cId="844615238" sldId="772"/>
            <ac:spMk id="2" creationId="{5A4F824C-4546-504E-0A4B-1C1ED6C07716}"/>
          </ac:spMkLst>
        </pc:spChg>
        <pc:spChg chg="add del mod">
          <ac:chgData name="Hamied Haroon" userId="99d14754-9c2b-4948-9a93-a279fd9f37af" providerId="ADAL" clId="{3DF627D5-B90A-4439-89BE-7913A414EF90}" dt="2024-12-01T20:28:49.844" v="2362" actId="478"/>
          <ac:spMkLst>
            <pc:docMk/>
            <pc:sldMk cId="844615238" sldId="772"/>
            <ac:spMk id="7" creationId="{5192FEAE-4DC1-BB45-0BD5-7960DB875193}"/>
          </ac:spMkLst>
        </pc:spChg>
        <pc:spChg chg="add mod">
          <ac:chgData name="Hamied Haroon" userId="99d14754-9c2b-4948-9a93-a279fd9f37af" providerId="ADAL" clId="{3DF627D5-B90A-4439-89BE-7913A414EF90}" dt="2024-12-01T20:38:13.816" v="2445" actId="207"/>
          <ac:spMkLst>
            <pc:docMk/>
            <pc:sldMk cId="844615238" sldId="772"/>
            <ac:spMk id="12" creationId="{0CBBCCCE-70A7-4D5B-D7A7-E352BCBE0004}"/>
          </ac:spMkLst>
        </pc:spChg>
        <pc:graphicFrameChg chg="add del mod">
          <ac:chgData name="Hamied Haroon" userId="99d14754-9c2b-4948-9a93-a279fd9f37af" providerId="ADAL" clId="{3DF627D5-B90A-4439-89BE-7913A414EF90}" dt="2024-12-01T19:32:39.125" v="361" actId="478"/>
          <ac:graphicFrameMkLst>
            <pc:docMk/>
            <pc:sldMk cId="844615238" sldId="772"/>
            <ac:graphicFrameMk id="4" creationId="{30C86A0C-AFDA-52E2-2D61-AFD41A0ADEE7}"/>
          </ac:graphicFrameMkLst>
        </pc:graphicFrameChg>
        <pc:graphicFrameChg chg="add mod modGraphic">
          <ac:chgData name="Hamied Haroon" userId="99d14754-9c2b-4948-9a93-a279fd9f37af" providerId="ADAL" clId="{3DF627D5-B90A-4439-89BE-7913A414EF90}" dt="2024-12-01T20:27:45.366" v="2360" actId="207"/>
          <ac:graphicFrameMkLst>
            <pc:docMk/>
            <pc:sldMk cId="844615238" sldId="772"/>
            <ac:graphicFrameMk id="8" creationId="{B0F0446D-5B1A-2F75-395A-2B8F80366C0D}"/>
          </ac:graphicFrameMkLst>
        </pc:graphicFrameChg>
        <pc:picChg chg="add del mod">
          <ac:chgData name="Hamied Haroon" userId="99d14754-9c2b-4948-9a93-a279fd9f37af" providerId="ADAL" clId="{3DF627D5-B90A-4439-89BE-7913A414EF90}" dt="2024-12-01T18:41:32.597" v="282" actId="478"/>
          <ac:picMkLst>
            <pc:docMk/>
            <pc:sldMk cId="844615238" sldId="772"/>
            <ac:picMk id="3" creationId="{E0B12109-6BA6-1BE2-BA0E-E29D86E785EC}"/>
          </ac:picMkLst>
        </pc:picChg>
        <pc:picChg chg="add del mod modCrop">
          <ac:chgData name="Hamied Haroon" userId="99d14754-9c2b-4948-9a93-a279fd9f37af" providerId="ADAL" clId="{3DF627D5-B90A-4439-89BE-7913A414EF90}" dt="2024-12-01T20:07:54.475" v="2219" actId="478"/>
          <ac:picMkLst>
            <pc:docMk/>
            <pc:sldMk cId="844615238" sldId="772"/>
            <ac:picMk id="5" creationId="{48A28815-1C63-5D02-D9A7-3997915A7ADB}"/>
          </ac:picMkLst>
        </pc:picChg>
        <pc:picChg chg="add del mod modCrop">
          <ac:chgData name="Hamied Haroon" userId="99d14754-9c2b-4948-9a93-a279fd9f37af" providerId="ADAL" clId="{3DF627D5-B90A-4439-89BE-7913A414EF90}" dt="2024-12-01T20:07:54.475" v="2219" actId="478"/>
          <ac:picMkLst>
            <pc:docMk/>
            <pc:sldMk cId="844615238" sldId="772"/>
            <ac:picMk id="6" creationId="{B3FF8C04-7264-7821-6E74-5C0A361E58F5}"/>
          </ac:picMkLst>
        </pc:picChg>
        <pc:picChg chg="del mod ord">
          <ac:chgData name="Hamied Haroon" userId="99d14754-9c2b-4948-9a93-a279fd9f37af" providerId="ADAL" clId="{3DF627D5-B90A-4439-89BE-7913A414EF90}" dt="2024-12-01T18:38:49.040" v="277" actId="478"/>
          <ac:picMkLst>
            <pc:docMk/>
            <pc:sldMk cId="844615238" sldId="772"/>
            <ac:picMk id="9" creationId="{1DA402A3-86A1-DCEA-0CA5-EFB576572087}"/>
          </ac:picMkLst>
        </pc:picChg>
        <pc:picChg chg="add mod">
          <ac:chgData name="Hamied Haroon" userId="99d14754-9c2b-4948-9a93-a279fd9f37af" providerId="ADAL" clId="{3DF627D5-B90A-4439-89BE-7913A414EF90}" dt="2024-12-01T20:07:55.668" v="2220"/>
          <ac:picMkLst>
            <pc:docMk/>
            <pc:sldMk cId="844615238" sldId="772"/>
            <ac:picMk id="10" creationId="{C68ECADC-CE03-6EA3-4E48-887556B85075}"/>
          </ac:picMkLst>
        </pc:picChg>
        <pc:picChg chg="add mod">
          <ac:chgData name="Hamied Haroon" userId="99d14754-9c2b-4948-9a93-a279fd9f37af" providerId="ADAL" clId="{3DF627D5-B90A-4439-89BE-7913A414EF90}" dt="2024-12-01T20:07:55.668" v="2220"/>
          <ac:picMkLst>
            <pc:docMk/>
            <pc:sldMk cId="844615238" sldId="772"/>
            <ac:picMk id="11" creationId="{BAACE19E-94C6-FFE2-0E85-4FCAE9E37EA3}"/>
          </ac:picMkLst>
        </pc:picChg>
      </pc:sldChg>
      <pc:sldChg chg="add del">
        <pc:chgData name="Hamied Haroon" userId="99d14754-9c2b-4948-9a93-a279fd9f37af" providerId="ADAL" clId="{3DF627D5-B90A-4439-89BE-7913A414EF90}" dt="2024-12-01T20:05:51.978" v="2208" actId="47"/>
        <pc:sldMkLst>
          <pc:docMk/>
          <pc:sldMk cId="3990465335" sldId="773"/>
        </pc:sldMkLst>
      </pc:sldChg>
      <pc:sldChg chg="add del">
        <pc:chgData name="Hamied Haroon" userId="99d14754-9c2b-4948-9a93-a279fd9f37af" providerId="ADAL" clId="{3DF627D5-B90A-4439-89BE-7913A414EF90}" dt="2024-12-01T20:05:51.037" v="2207" actId="47"/>
        <pc:sldMkLst>
          <pc:docMk/>
          <pc:sldMk cId="4047954179" sldId="774"/>
        </pc:sldMkLst>
      </pc:sldChg>
      <pc:sldChg chg="modSp add mod modAnim">
        <pc:chgData name="Hamied Haroon" userId="99d14754-9c2b-4948-9a93-a279fd9f37af" providerId="ADAL" clId="{3DF627D5-B90A-4439-89BE-7913A414EF90}" dt="2024-12-02T13:49:14.142" v="2461" actId="20577"/>
        <pc:sldMkLst>
          <pc:docMk/>
          <pc:sldMk cId="2792883405" sldId="775"/>
        </pc:sldMkLst>
        <pc:spChg chg="mod">
          <ac:chgData name="Hamied Haroon" userId="99d14754-9c2b-4948-9a93-a279fd9f37af" providerId="ADAL" clId="{3DF627D5-B90A-4439-89BE-7913A414EF90}" dt="2024-12-01T20:38:32.627" v="2446" actId="207"/>
          <ac:spMkLst>
            <pc:docMk/>
            <pc:sldMk cId="2792883405" sldId="775"/>
            <ac:spMk id="7" creationId="{ABEAB1EF-A19F-EB94-6861-3E161435043A}"/>
          </ac:spMkLst>
        </pc:spChg>
        <pc:graphicFrameChg chg="mod modGraphic">
          <ac:chgData name="Hamied Haroon" userId="99d14754-9c2b-4948-9a93-a279fd9f37af" providerId="ADAL" clId="{3DF627D5-B90A-4439-89BE-7913A414EF90}" dt="2024-12-02T13:49:14.142" v="2461" actId="20577"/>
          <ac:graphicFrameMkLst>
            <pc:docMk/>
            <pc:sldMk cId="2792883405" sldId="775"/>
            <ac:graphicFrameMk id="8" creationId="{58C1B144-1ECA-6B22-C2CE-AD8AD56F7B75}"/>
          </ac:graphicFrameMkLst>
        </pc:graphicFrameChg>
        <pc:picChg chg="mod">
          <ac:chgData name="Hamied Haroon" userId="99d14754-9c2b-4948-9a93-a279fd9f37af" providerId="ADAL" clId="{3DF627D5-B90A-4439-89BE-7913A414EF90}" dt="2024-12-01T20:07:28.453" v="2217" actId="1036"/>
          <ac:picMkLst>
            <pc:docMk/>
            <pc:sldMk cId="2792883405" sldId="775"/>
            <ac:picMk id="5" creationId="{F7C69C5B-D53B-CCCB-45E9-0B3CDE7C8266}"/>
          </ac:picMkLst>
        </pc:picChg>
        <pc:picChg chg="mod modCrop">
          <ac:chgData name="Hamied Haroon" userId="99d14754-9c2b-4948-9a93-a279fd9f37af" providerId="ADAL" clId="{3DF627D5-B90A-4439-89BE-7913A414EF90}" dt="2024-12-01T20:07:39.797" v="2218" actId="1076"/>
          <ac:picMkLst>
            <pc:docMk/>
            <pc:sldMk cId="2792883405" sldId="775"/>
            <ac:picMk id="6" creationId="{360F87EC-8D80-1419-3140-08807937C6F7}"/>
          </ac:picMkLst>
        </pc:picChg>
      </pc:sldChg>
      <pc:sldChg chg="addSp delSp modSp add mod ord setBg modAnim">
        <pc:chgData name="Hamied Haroon" userId="99d14754-9c2b-4948-9a93-a279fd9f37af" providerId="ADAL" clId="{3DF627D5-B90A-4439-89BE-7913A414EF90}" dt="2024-12-01T20:37:25.968" v="2444"/>
        <pc:sldMkLst>
          <pc:docMk/>
          <pc:sldMk cId="2884202533" sldId="776"/>
        </pc:sldMkLst>
        <pc:spChg chg="del">
          <ac:chgData name="Hamied Haroon" userId="99d14754-9c2b-4948-9a93-a279fd9f37af" providerId="ADAL" clId="{3DF627D5-B90A-4439-89BE-7913A414EF90}" dt="2024-12-01T20:21:39.342" v="2331" actId="478"/>
          <ac:spMkLst>
            <pc:docMk/>
            <pc:sldMk cId="2884202533" sldId="776"/>
            <ac:spMk id="2" creationId="{4B18C135-329F-5656-E6AE-EB9BCA251BA6}"/>
          </ac:spMkLst>
        </pc:spChg>
        <pc:spChg chg="add mod">
          <ac:chgData name="Hamied Haroon" userId="99d14754-9c2b-4948-9a93-a279fd9f37af" providerId="ADAL" clId="{3DF627D5-B90A-4439-89BE-7913A414EF90}" dt="2024-12-01T20:37:13.658" v="2443" actId="207"/>
          <ac:spMkLst>
            <pc:docMk/>
            <pc:sldMk cId="2884202533" sldId="776"/>
            <ac:spMk id="8" creationId="{1B19892D-493C-FB55-CEC8-E8F5E7FC8177}"/>
          </ac:spMkLst>
        </pc:spChg>
        <pc:spChg chg="add del mod">
          <ac:chgData name="Hamied Haroon" userId="99d14754-9c2b-4948-9a93-a279fd9f37af" providerId="ADAL" clId="{3DF627D5-B90A-4439-89BE-7913A414EF90}" dt="2024-12-01T20:21:51.758" v="2335" actId="478"/>
          <ac:spMkLst>
            <pc:docMk/>
            <pc:sldMk cId="2884202533" sldId="776"/>
            <ac:spMk id="9" creationId="{84A75D1C-61A4-4F9E-8826-390EBD5B5231}"/>
          </ac:spMkLst>
        </pc:spChg>
        <pc:spChg chg="add del">
          <ac:chgData name="Hamied Haroon" userId="99d14754-9c2b-4948-9a93-a279fd9f37af" providerId="ADAL" clId="{3DF627D5-B90A-4439-89BE-7913A414EF90}" dt="2024-12-01T20:21:47.853" v="2334" actId="26606"/>
          <ac:spMkLst>
            <pc:docMk/>
            <pc:sldMk cId="2884202533" sldId="776"/>
            <ac:spMk id="15" creationId="{1C4FDBE2-32F7-4AC4-A40C-C51C65B1D474}"/>
          </ac:spMkLst>
        </pc:spChg>
        <pc:spChg chg="add del">
          <ac:chgData name="Hamied Haroon" userId="99d14754-9c2b-4948-9a93-a279fd9f37af" providerId="ADAL" clId="{3DF627D5-B90A-4439-89BE-7913A414EF90}" dt="2024-12-01T20:21:47.853" v="2334" actId="26606"/>
          <ac:spMkLst>
            <pc:docMk/>
            <pc:sldMk cId="2884202533" sldId="776"/>
            <ac:spMk id="17" creationId="{EBF4792E-DF83-4D24-9924-01EC30A32C89}"/>
          </ac:spMkLst>
        </pc:spChg>
        <pc:spChg chg="add del">
          <ac:chgData name="Hamied Haroon" userId="99d14754-9c2b-4948-9a93-a279fd9f37af" providerId="ADAL" clId="{3DF627D5-B90A-4439-89BE-7913A414EF90}" dt="2024-12-01T20:21:47.853" v="2334" actId="26606"/>
          <ac:spMkLst>
            <pc:docMk/>
            <pc:sldMk cId="2884202533" sldId="776"/>
            <ac:spMk id="19" creationId="{15837328-A57C-47AA-B520-C83F4A6BD1E4}"/>
          </ac:spMkLst>
        </pc:spChg>
        <pc:spChg chg="add del">
          <ac:chgData name="Hamied Haroon" userId="99d14754-9c2b-4948-9a93-a279fd9f37af" providerId="ADAL" clId="{3DF627D5-B90A-4439-89BE-7913A414EF90}" dt="2024-12-01T20:21:47.853" v="2334" actId="26606"/>
          <ac:spMkLst>
            <pc:docMk/>
            <pc:sldMk cId="2884202533" sldId="776"/>
            <ac:spMk id="21" creationId="{E2B33195-5BCA-4BB7-A82D-6739522687DD}"/>
          </ac:spMkLst>
        </pc:spChg>
        <pc:spChg chg="add del">
          <ac:chgData name="Hamied Haroon" userId="99d14754-9c2b-4948-9a93-a279fd9f37af" providerId="ADAL" clId="{3DF627D5-B90A-4439-89BE-7913A414EF90}" dt="2024-12-01T20:21:47.853" v="2334" actId="26606"/>
          <ac:spMkLst>
            <pc:docMk/>
            <pc:sldMk cId="2884202533" sldId="776"/>
            <ac:spMk id="23" creationId="{8A03A6A2-7849-4179-B68F-C11DDDB231D4}"/>
          </ac:spMkLst>
        </pc:spChg>
        <pc:picChg chg="del">
          <ac:chgData name="Hamied Haroon" userId="99d14754-9c2b-4948-9a93-a279fd9f37af" providerId="ADAL" clId="{3DF627D5-B90A-4439-89BE-7913A414EF90}" dt="2024-12-01T20:21:39.342" v="2331" actId="478"/>
          <ac:picMkLst>
            <pc:docMk/>
            <pc:sldMk cId="2884202533" sldId="776"/>
            <ac:picMk id="3" creationId="{951010E1-7C61-F517-6733-877B3032C9E1}"/>
          </ac:picMkLst>
        </pc:picChg>
        <pc:picChg chg="add mod ord">
          <ac:chgData name="Hamied Haroon" userId="99d14754-9c2b-4948-9a93-a279fd9f37af" providerId="ADAL" clId="{3DF627D5-B90A-4439-89BE-7913A414EF90}" dt="2024-12-01T20:37:25.968" v="2444"/>
          <ac:picMkLst>
            <pc:docMk/>
            <pc:sldMk cId="2884202533" sldId="776"/>
            <ac:picMk id="4" creationId="{CD718045-CA52-79B7-B022-8D8DF51F3DB4}"/>
          </ac:picMkLst>
        </pc:picChg>
        <pc:picChg chg="del">
          <ac:chgData name="Hamied Haroon" userId="99d14754-9c2b-4948-9a93-a279fd9f37af" providerId="ADAL" clId="{3DF627D5-B90A-4439-89BE-7913A414EF90}" dt="2024-12-01T20:21:39.342" v="2331" actId="478"/>
          <ac:picMkLst>
            <pc:docMk/>
            <pc:sldMk cId="2884202533" sldId="776"/>
            <ac:picMk id="5" creationId="{EB7FFF41-8173-240A-A870-DB6F27D93319}"/>
          </ac:picMkLst>
        </pc:picChg>
        <pc:picChg chg="add mod ord">
          <ac:chgData name="Hamied Haroon" userId="99d14754-9c2b-4948-9a93-a279fd9f37af" providerId="ADAL" clId="{3DF627D5-B90A-4439-89BE-7913A414EF90}" dt="2024-12-01T20:21:47.853" v="2334" actId="26606"/>
          <ac:picMkLst>
            <pc:docMk/>
            <pc:sldMk cId="2884202533" sldId="776"/>
            <ac:picMk id="6" creationId="{5782932C-0581-19E7-F237-F0BB5C351C44}"/>
          </ac:picMkLst>
        </pc:picChg>
        <pc:picChg chg="del">
          <ac:chgData name="Hamied Haroon" userId="99d14754-9c2b-4948-9a93-a279fd9f37af" providerId="ADAL" clId="{3DF627D5-B90A-4439-89BE-7913A414EF90}" dt="2024-12-01T20:21:39.342" v="2331" actId="478"/>
          <ac:picMkLst>
            <pc:docMk/>
            <pc:sldMk cId="2884202533" sldId="776"/>
            <ac:picMk id="7" creationId="{C7584757-4015-1E92-55B6-31EBD7DD1FEB}"/>
          </ac:picMkLst>
        </pc:picChg>
        <pc:picChg chg="add del mod">
          <ac:chgData name="Hamied Haroon" userId="99d14754-9c2b-4948-9a93-a279fd9f37af" providerId="ADAL" clId="{3DF627D5-B90A-4439-89BE-7913A414EF90}" dt="2024-12-01T20:21:51.758" v="2335" actId="478"/>
          <ac:picMkLst>
            <pc:docMk/>
            <pc:sldMk cId="2884202533" sldId="776"/>
            <ac:picMk id="10" creationId="{EF0CBEA3-DA16-30D2-04BD-07DBCC93493F}"/>
          </ac:picMkLst>
        </pc:picChg>
        <pc:picChg chg="del">
          <ac:chgData name="Hamied Haroon" userId="99d14754-9c2b-4948-9a93-a279fd9f37af" providerId="ADAL" clId="{3DF627D5-B90A-4439-89BE-7913A414EF90}" dt="2024-12-01T20:21:39.342" v="2331" actId="478"/>
          <ac:picMkLst>
            <pc:docMk/>
            <pc:sldMk cId="2884202533" sldId="776"/>
            <ac:picMk id="3074" creationId="{527DC646-591C-FA0A-E3F3-26E2C190001F}"/>
          </ac:picMkLst>
        </pc:picChg>
        <pc:picChg chg="del">
          <ac:chgData name="Hamied Haroon" userId="99d14754-9c2b-4948-9a93-a279fd9f37af" providerId="ADAL" clId="{3DF627D5-B90A-4439-89BE-7913A414EF90}" dt="2024-12-01T20:21:39.342" v="2331" actId="478"/>
          <ac:picMkLst>
            <pc:docMk/>
            <pc:sldMk cId="2884202533" sldId="776"/>
            <ac:picMk id="3076" creationId="{CF9A316A-818B-AF0E-24CE-7F0C53A34012}"/>
          </ac:picMkLst>
        </pc:picChg>
        <pc:picChg chg="del">
          <ac:chgData name="Hamied Haroon" userId="99d14754-9c2b-4948-9a93-a279fd9f37af" providerId="ADAL" clId="{3DF627D5-B90A-4439-89BE-7913A414EF90}" dt="2024-12-01T20:21:39.342" v="2331" actId="478"/>
          <ac:picMkLst>
            <pc:docMk/>
            <pc:sldMk cId="2884202533" sldId="776"/>
            <ac:picMk id="3078" creationId="{01318EEC-285C-0E09-D388-6879D3F7046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33229-BF48-4195-A62A-EBB2B989439E}" type="datetimeFigureOut">
              <a:rPr lang="en-GB" smtClean="0"/>
              <a:t>04/12/2024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71670-FD1D-44A1-8028-9B0E900A9F33}" type="slidenum">
              <a:rPr lang="en-GB" smtClean="0"/>
              <a:t>‹#›</a:t>
            </a:fld>
            <a:endParaRPr lang="en-GB"/>
          </a:p>
        </p:txBody>
      </p:sp>
    </p:spTree>
    <p:extLst>
      <p:ext uri="{BB962C8B-B14F-4D97-AF65-F5344CB8AC3E}">
        <p14:creationId xmlns:p14="http://schemas.microsoft.com/office/powerpoint/2010/main" val="458916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A71670-FD1D-44A1-8028-9B0E900A9F33}" type="slidenum">
              <a:rPr lang="en-GB" smtClean="0"/>
              <a:t>2</a:t>
            </a:fld>
            <a:endParaRPr lang="en-GB"/>
          </a:p>
        </p:txBody>
      </p:sp>
    </p:spTree>
    <p:extLst>
      <p:ext uri="{BB962C8B-B14F-4D97-AF65-F5344CB8AC3E}">
        <p14:creationId xmlns:p14="http://schemas.microsoft.com/office/powerpoint/2010/main" val="339724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3F35A-8035-A3C6-86C9-220AED3D8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BC122-C734-F744-4888-10642C101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E1FCB-F18B-3185-24E7-32A0D835839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49C1B2C-695B-0C48-EDE8-FA636D3BF612}"/>
              </a:ext>
            </a:extLst>
          </p:cNvPr>
          <p:cNvSpPr>
            <a:spLocks noGrp="1"/>
          </p:cNvSpPr>
          <p:nvPr>
            <p:ph type="sldNum" sz="quarter" idx="5"/>
          </p:nvPr>
        </p:nvSpPr>
        <p:spPr/>
        <p:txBody>
          <a:bodyPr/>
          <a:lstStyle/>
          <a:p>
            <a:fld id="{E3A71670-FD1D-44A1-8028-9B0E900A9F33}" type="slidenum">
              <a:rPr lang="en-GB" smtClean="0"/>
              <a:t>17</a:t>
            </a:fld>
            <a:endParaRPr lang="en-GB"/>
          </a:p>
        </p:txBody>
      </p:sp>
    </p:spTree>
    <p:extLst>
      <p:ext uri="{BB962C8B-B14F-4D97-AF65-F5344CB8AC3E}">
        <p14:creationId xmlns:p14="http://schemas.microsoft.com/office/powerpoint/2010/main" val="269714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A71670-FD1D-44A1-8028-9B0E900A9F33}" type="slidenum">
              <a:rPr lang="en-GB" smtClean="0"/>
              <a:t>3</a:t>
            </a:fld>
            <a:endParaRPr lang="en-GB"/>
          </a:p>
        </p:txBody>
      </p:sp>
    </p:spTree>
    <p:extLst>
      <p:ext uri="{BB962C8B-B14F-4D97-AF65-F5344CB8AC3E}">
        <p14:creationId xmlns:p14="http://schemas.microsoft.com/office/powerpoint/2010/main" val="4232966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E2F29D-D80C-4723-A545-6F9FC0DDA142}"/>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90004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6A26D8-B21F-435C-A77E-3C55706FC899}" type="slidenum">
              <a:rPr lang="en-GB" smtClean="0"/>
              <a:t>6</a:t>
            </a:fld>
            <a:endParaRPr lang="en-GB"/>
          </a:p>
        </p:txBody>
      </p:sp>
    </p:spTree>
    <p:extLst>
      <p:ext uri="{BB962C8B-B14F-4D97-AF65-F5344CB8AC3E}">
        <p14:creationId xmlns:p14="http://schemas.microsoft.com/office/powerpoint/2010/main" val="3678990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6A26D8-B21F-435C-A77E-3C55706FC899}" type="slidenum">
              <a:rPr lang="en-GB" smtClean="0"/>
              <a:t>7</a:t>
            </a:fld>
            <a:endParaRPr lang="en-GB"/>
          </a:p>
        </p:txBody>
      </p:sp>
    </p:spTree>
    <p:extLst>
      <p:ext uri="{BB962C8B-B14F-4D97-AF65-F5344CB8AC3E}">
        <p14:creationId xmlns:p14="http://schemas.microsoft.com/office/powerpoint/2010/main" val="3032329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6A26D8-B21F-435C-A77E-3C55706FC899}" type="slidenum">
              <a:rPr lang="en-GB" smtClean="0"/>
              <a:t>8</a:t>
            </a:fld>
            <a:endParaRPr lang="en-GB"/>
          </a:p>
        </p:txBody>
      </p:sp>
    </p:spTree>
    <p:extLst>
      <p:ext uri="{BB962C8B-B14F-4D97-AF65-F5344CB8AC3E}">
        <p14:creationId xmlns:p14="http://schemas.microsoft.com/office/powerpoint/2010/main" val="2492420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A71670-FD1D-44A1-8028-9B0E900A9F33}" type="slidenum">
              <a:rPr lang="en-GB" smtClean="0"/>
              <a:t>14</a:t>
            </a:fld>
            <a:endParaRPr lang="en-GB"/>
          </a:p>
        </p:txBody>
      </p:sp>
    </p:spTree>
    <p:extLst>
      <p:ext uri="{BB962C8B-B14F-4D97-AF65-F5344CB8AC3E}">
        <p14:creationId xmlns:p14="http://schemas.microsoft.com/office/powerpoint/2010/main" val="2779237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32324"/>
                </a:solidFill>
                <a:effectLst/>
                <a:latin typeface="Helvetica Neue"/>
              </a:rPr>
              <a:t>This black triangle is worn by the men in the photo above – sewn to the left side of their shirts. Disabled people were forced to wear this symbol by the Nazis during the ‘T4′ Eugenics Programme; which was intended to eliminate them. Between 250,000–1 million were murdered by the Nazis’ false hopes of building a ‘master race’.</a:t>
            </a:r>
          </a:p>
          <a:p>
            <a:pPr algn="l"/>
            <a:r>
              <a:rPr lang="en-GB" b="0" i="0" dirty="0">
                <a:solidFill>
                  <a:srgbClr val="232324"/>
                </a:solidFill>
                <a:effectLst/>
                <a:latin typeface="Helvetica Neue"/>
              </a:rPr>
              <a:t>The UKDHM Logo has taken this symbol, and in reclaiming our history we have inverted it.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95931-3413-42DA-9DB0-5642FE8DC94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393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A71670-FD1D-44A1-8028-9B0E900A9F33}" type="slidenum">
              <a:rPr lang="en-GB" smtClean="0"/>
              <a:t>16</a:t>
            </a:fld>
            <a:endParaRPr lang="en-GB"/>
          </a:p>
        </p:txBody>
      </p:sp>
    </p:spTree>
    <p:extLst>
      <p:ext uri="{BB962C8B-B14F-4D97-AF65-F5344CB8AC3E}">
        <p14:creationId xmlns:p14="http://schemas.microsoft.com/office/powerpoint/2010/main" val="2997952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862F5F4-2F99-944F-A792-195C9607EB0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27693-7284-2343-A5C1-836368B6F25A}" type="slidenum">
              <a:rPr lang="en-US" smtClean="0"/>
              <a:t>‹#›</a:t>
            </a:fld>
            <a:endParaRPr lang="en-US"/>
          </a:p>
        </p:txBody>
      </p:sp>
    </p:spTree>
    <p:extLst>
      <p:ext uri="{BB962C8B-B14F-4D97-AF65-F5344CB8AC3E}">
        <p14:creationId xmlns:p14="http://schemas.microsoft.com/office/powerpoint/2010/main" val="20840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862F5F4-2F99-944F-A792-195C9607EB0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27693-7284-2343-A5C1-836368B6F25A}" type="slidenum">
              <a:rPr lang="en-US" smtClean="0"/>
              <a:t>‹#›</a:t>
            </a:fld>
            <a:endParaRPr lang="en-US"/>
          </a:p>
        </p:txBody>
      </p:sp>
    </p:spTree>
    <p:extLst>
      <p:ext uri="{BB962C8B-B14F-4D97-AF65-F5344CB8AC3E}">
        <p14:creationId xmlns:p14="http://schemas.microsoft.com/office/powerpoint/2010/main" val="2182690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862F5F4-2F99-944F-A792-195C9607EB0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27693-7284-2343-A5C1-836368B6F25A}" type="slidenum">
              <a:rPr lang="en-US" smtClean="0"/>
              <a:t>‹#›</a:t>
            </a:fld>
            <a:endParaRPr lang="en-US"/>
          </a:p>
        </p:txBody>
      </p:sp>
    </p:spTree>
    <p:extLst>
      <p:ext uri="{BB962C8B-B14F-4D97-AF65-F5344CB8AC3E}">
        <p14:creationId xmlns:p14="http://schemas.microsoft.com/office/powerpoint/2010/main" val="1379337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862F5F4-2F99-944F-A792-195C9607EB0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27693-7284-2343-A5C1-836368B6F25A}" type="slidenum">
              <a:rPr lang="en-US" smtClean="0"/>
              <a:t>‹#›</a:t>
            </a:fld>
            <a:endParaRPr lang="en-US"/>
          </a:p>
        </p:txBody>
      </p:sp>
    </p:spTree>
    <p:extLst>
      <p:ext uri="{BB962C8B-B14F-4D97-AF65-F5344CB8AC3E}">
        <p14:creationId xmlns:p14="http://schemas.microsoft.com/office/powerpoint/2010/main" val="2257541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862F5F4-2F99-944F-A792-195C9607EB0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27693-7284-2343-A5C1-836368B6F25A}" type="slidenum">
              <a:rPr lang="en-US" smtClean="0"/>
              <a:t>‹#›</a:t>
            </a:fld>
            <a:endParaRPr lang="en-US"/>
          </a:p>
        </p:txBody>
      </p:sp>
    </p:spTree>
    <p:extLst>
      <p:ext uri="{BB962C8B-B14F-4D97-AF65-F5344CB8AC3E}">
        <p14:creationId xmlns:p14="http://schemas.microsoft.com/office/powerpoint/2010/main" val="2111646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862F5F4-2F99-944F-A792-195C9607EB0A}"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27693-7284-2343-A5C1-836368B6F25A}" type="slidenum">
              <a:rPr lang="en-US" smtClean="0"/>
              <a:t>‹#›</a:t>
            </a:fld>
            <a:endParaRPr lang="en-US"/>
          </a:p>
        </p:txBody>
      </p:sp>
    </p:spTree>
    <p:extLst>
      <p:ext uri="{BB962C8B-B14F-4D97-AF65-F5344CB8AC3E}">
        <p14:creationId xmlns:p14="http://schemas.microsoft.com/office/powerpoint/2010/main" val="2238483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862F5F4-2F99-944F-A792-195C9607EB0A}"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027693-7284-2343-A5C1-836368B6F25A}" type="slidenum">
              <a:rPr lang="en-US" smtClean="0"/>
              <a:t>‹#›</a:t>
            </a:fld>
            <a:endParaRPr lang="en-US"/>
          </a:p>
        </p:txBody>
      </p:sp>
    </p:spTree>
    <p:extLst>
      <p:ext uri="{BB962C8B-B14F-4D97-AF65-F5344CB8AC3E}">
        <p14:creationId xmlns:p14="http://schemas.microsoft.com/office/powerpoint/2010/main" val="1912573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862F5F4-2F99-944F-A792-195C9607EB0A}"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027693-7284-2343-A5C1-836368B6F25A}" type="slidenum">
              <a:rPr lang="en-US" smtClean="0"/>
              <a:t>‹#›</a:t>
            </a:fld>
            <a:endParaRPr lang="en-US"/>
          </a:p>
        </p:txBody>
      </p:sp>
    </p:spTree>
    <p:extLst>
      <p:ext uri="{BB962C8B-B14F-4D97-AF65-F5344CB8AC3E}">
        <p14:creationId xmlns:p14="http://schemas.microsoft.com/office/powerpoint/2010/main" val="2754548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62F5F4-2F99-944F-A792-195C9607EB0A}"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027693-7284-2343-A5C1-836368B6F25A}" type="slidenum">
              <a:rPr lang="en-US" smtClean="0"/>
              <a:t>‹#›</a:t>
            </a:fld>
            <a:endParaRPr lang="en-US"/>
          </a:p>
        </p:txBody>
      </p:sp>
    </p:spTree>
    <p:extLst>
      <p:ext uri="{BB962C8B-B14F-4D97-AF65-F5344CB8AC3E}">
        <p14:creationId xmlns:p14="http://schemas.microsoft.com/office/powerpoint/2010/main" val="146437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862F5F4-2F99-944F-A792-195C9607EB0A}"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27693-7284-2343-A5C1-836368B6F25A}" type="slidenum">
              <a:rPr lang="en-US" smtClean="0"/>
              <a:t>‹#›</a:t>
            </a:fld>
            <a:endParaRPr lang="en-US"/>
          </a:p>
        </p:txBody>
      </p:sp>
    </p:spTree>
    <p:extLst>
      <p:ext uri="{BB962C8B-B14F-4D97-AF65-F5344CB8AC3E}">
        <p14:creationId xmlns:p14="http://schemas.microsoft.com/office/powerpoint/2010/main" val="897502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862F5F4-2F99-944F-A792-195C9607EB0A}"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27693-7284-2343-A5C1-836368B6F25A}" type="slidenum">
              <a:rPr lang="en-US" smtClean="0"/>
              <a:t>‹#›</a:t>
            </a:fld>
            <a:endParaRPr lang="en-US"/>
          </a:p>
        </p:txBody>
      </p:sp>
    </p:spTree>
    <p:extLst>
      <p:ext uri="{BB962C8B-B14F-4D97-AF65-F5344CB8AC3E}">
        <p14:creationId xmlns:p14="http://schemas.microsoft.com/office/powerpoint/2010/main" val="4183352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2F5F4-2F99-944F-A792-195C9607EB0A}"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27693-7284-2343-A5C1-836368B6F25A}" type="slidenum">
              <a:rPr lang="en-US" smtClean="0"/>
              <a:t>‹#›</a:t>
            </a:fld>
            <a:endParaRPr lang="en-US"/>
          </a:p>
        </p:txBody>
      </p:sp>
    </p:spTree>
    <p:extLst>
      <p:ext uri="{BB962C8B-B14F-4D97-AF65-F5344CB8AC3E}">
        <p14:creationId xmlns:p14="http://schemas.microsoft.com/office/powerpoint/2010/main" val="38932172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nadsn-uk.org/conference-2024/"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linktr.ee/NADSN" TargetMode="External"/><Relationship Id="rId5" Type="http://schemas.openxmlformats.org/officeDocument/2006/relationships/image" Target="../media/image6.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1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959FC4-CEAA-670E-84DF-244E4F3EBEE0}"/>
              </a:ext>
            </a:extLst>
          </p:cNvPr>
          <p:cNvSpPr>
            <a:spLocks noGrp="1"/>
          </p:cNvSpPr>
          <p:nvPr>
            <p:ph type="ctrTitle"/>
          </p:nvPr>
        </p:nvSpPr>
        <p:spPr>
          <a:xfrm>
            <a:off x="6590662" y="4267832"/>
            <a:ext cx="4805996" cy="1297115"/>
          </a:xfrm>
        </p:spPr>
        <p:txBody>
          <a:bodyPr anchor="t">
            <a:normAutofit/>
          </a:bodyPr>
          <a:lstStyle/>
          <a:p>
            <a:pPr algn="l"/>
            <a:endParaRPr lang="en-US" sz="4000" dirty="0">
              <a:solidFill>
                <a:schemeClr val="tx2"/>
              </a:solidFill>
            </a:endParaRPr>
          </a:p>
        </p:txBody>
      </p:sp>
      <p:sp>
        <p:nvSpPr>
          <p:cNvPr id="3" name="Subtitle 2">
            <a:extLst>
              <a:ext uri="{FF2B5EF4-FFF2-40B4-BE49-F238E27FC236}">
                <a16:creationId xmlns:a16="http://schemas.microsoft.com/office/drawing/2014/main" id="{2E0042F9-CB9D-4E6E-6EB3-FC73438AB717}"/>
              </a:ext>
            </a:extLst>
          </p:cNvPr>
          <p:cNvSpPr>
            <a:spLocks noGrp="1"/>
          </p:cNvSpPr>
          <p:nvPr>
            <p:ph type="subTitle" idx="1"/>
          </p:nvPr>
        </p:nvSpPr>
        <p:spPr>
          <a:xfrm>
            <a:off x="6590966" y="3428999"/>
            <a:ext cx="4805691" cy="838831"/>
          </a:xfrm>
        </p:spPr>
        <p:txBody>
          <a:bodyPr anchor="b">
            <a:noAutofit/>
          </a:bodyPr>
          <a:lstStyle/>
          <a:p>
            <a:pPr algn="l"/>
            <a:r>
              <a:rPr lang="en-US" sz="8800" dirty="0">
                <a:solidFill>
                  <a:schemeClr val="tx2"/>
                </a:solidFill>
              </a:rPr>
              <a:t>Welcome</a:t>
            </a:r>
          </a:p>
        </p:txBody>
      </p:sp>
      <p:pic>
        <p:nvPicPr>
          <p:cNvPr id="7" name="Picture 6" descr="A group of blue squares with symbols&#10;&#10;Description automatically generated">
            <a:extLst>
              <a:ext uri="{FF2B5EF4-FFF2-40B4-BE49-F238E27FC236}">
                <a16:creationId xmlns:a16="http://schemas.microsoft.com/office/drawing/2014/main" id="{6EC6E95B-7DFF-1885-F117-023BEFAB9153}"/>
              </a:ext>
            </a:extLst>
          </p:cNvPr>
          <p:cNvPicPr>
            <a:picLocks noChangeAspect="1"/>
          </p:cNvPicPr>
          <p:nvPr/>
        </p:nvPicPr>
        <p:blipFill>
          <a:blip r:embed="rId2"/>
          <a:stretch>
            <a:fillRect/>
          </a:stretch>
        </p:blipFill>
        <p:spPr>
          <a:xfrm>
            <a:off x="340470" y="1804913"/>
            <a:ext cx="4141760" cy="4162573"/>
          </a:xfrm>
          <a:custGeom>
            <a:avLst/>
            <a:gdLst/>
            <a:ahLst/>
            <a:cxnLst/>
            <a:rect l="l" t="t" r="r" b="b"/>
            <a:pathLst>
              <a:path w="4141760" h="4377846">
                <a:moveTo>
                  <a:pt x="0" y="0"/>
                </a:moveTo>
                <a:lnTo>
                  <a:pt x="4141760" y="0"/>
                </a:lnTo>
                <a:lnTo>
                  <a:pt x="4141760" y="4377846"/>
                </a:lnTo>
                <a:lnTo>
                  <a:pt x="0" y="4377846"/>
                </a:lnTo>
                <a:close/>
              </a:path>
            </a:pathLst>
          </a:custGeom>
          <a:blipFill dpi="0" rotWithShape="1">
            <a:blip r:embed="rId3">
              <a:alphaModFix amt="0"/>
            </a:blip>
            <a:srcRect/>
            <a:stretch>
              <a:fillRect/>
            </a:stretch>
          </a:blipFill>
        </p:spPr>
      </p:pic>
      <p:grpSp>
        <p:nvGrpSpPr>
          <p:cNvPr id="16" name="Group 15">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7" name="Freeform: Shape 16">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74396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6E3B5-2905-2646-D70F-04AFCCE2BB7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D718045-CA52-79B7-B022-8D8DF51F3DB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63199" y="1690688"/>
            <a:ext cx="5665602" cy="4759106"/>
          </a:xfrm>
          <a:prstGeom prst="rect">
            <a:avLst/>
          </a:prstGeom>
        </p:spPr>
      </p:pic>
      <p:pic>
        <p:nvPicPr>
          <p:cNvPr id="6" name="Picture 5">
            <a:extLst>
              <a:ext uri="{FF2B5EF4-FFF2-40B4-BE49-F238E27FC236}">
                <a16:creationId xmlns:a16="http://schemas.microsoft.com/office/drawing/2014/main" id="{5782932C-0581-19E7-F237-F0BB5C351C4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083280" cy="1102273"/>
          </a:xfrm>
          <a:prstGeom prst="rect">
            <a:avLst/>
          </a:prstGeom>
        </p:spPr>
      </p:pic>
      <p:sp>
        <p:nvSpPr>
          <p:cNvPr id="8" name="Title 1">
            <a:extLst>
              <a:ext uri="{FF2B5EF4-FFF2-40B4-BE49-F238E27FC236}">
                <a16:creationId xmlns:a16="http://schemas.microsoft.com/office/drawing/2014/main" id="{1B19892D-493C-FB55-CEC8-E8F5E7FC817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002060"/>
                </a:solidFill>
                <a:latin typeface="+mn-lt"/>
              </a:rPr>
              <a:t>NADSN’s PATRON</a:t>
            </a:r>
          </a:p>
        </p:txBody>
      </p:sp>
    </p:spTree>
    <p:extLst>
      <p:ext uri="{BB962C8B-B14F-4D97-AF65-F5344CB8AC3E}">
        <p14:creationId xmlns:p14="http://schemas.microsoft.com/office/powerpoint/2010/main" val="288420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292FF-8718-EA97-F1A8-4DE650E5B80D}"/>
              </a:ext>
            </a:extLst>
          </p:cNvPr>
          <p:cNvPicPr>
            <a:picLocks noChangeAspect="1"/>
          </p:cNvPicPr>
          <p:nvPr/>
        </p:nvPicPr>
        <p:blipFill rotWithShape="1">
          <a:blip r:embed="rId2"/>
          <a:srcRect b="78109"/>
          <a:stretch/>
        </p:blipFill>
        <p:spPr>
          <a:xfrm>
            <a:off x="1123950" y="1"/>
            <a:ext cx="9944100" cy="977900"/>
          </a:xfrm>
          <a:prstGeom prst="rect">
            <a:avLst/>
          </a:prstGeom>
        </p:spPr>
      </p:pic>
      <p:pic>
        <p:nvPicPr>
          <p:cNvPr id="3074" name="Picture 2" descr="Jacquie Nicholson - Associate Lecturer - The Open University ...">
            <a:extLst>
              <a:ext uri="{FF2B5EF4-FFF2-40B4-BE49-F238E27FC236}">
                <a16:creationId xmlns:a16="http://schemas.microsoft.com/office/drawing/2014/main" id="{E69D8780-2AC4-696F-E7DE-06CB2D264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580" y="3992096"/>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uart Moore - EDI Lead (Education and Training) - NHS England | LinkedIn">
            <a:extLst>
              <a:ext uri="{FF2B5EF4-FFF2-40B4-BE49-F238E27FC236}">
                <a16:creationId xmlns:a16="http://schemas.microsoft.com/office/drawing/2014/main" id="{352A480C-8DC1-2343-A4CB-13E88F023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992096"/>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rofile – Dr Hamied Haroon, The University of Manchester">
            <a:extLst>
              <a:ext uri="{FF2B5EF4-FFF2-40B4-BE49-F238E27FC236}">
                <a16:creationId xmlns:a16="http://schemas.microsoft.com/office/drawing/2014/main" id="{753B7304-2ED1-3961-527C-9074E6769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5220" y="3992096"/>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C8EA69D-6557-BA8A-E150-FE557BD6F972}"/>
              </a:ext>
            </a:extLst>
          </p:cNvPr>
          <p:cNvPicPr>
            <a:picLocks noChangeAspect="1"/>
          </p:cNvPicPr>
          <p:nvPr/>
        </p:nvPicPr>
        <p:blipFill rotWithShape="1">
          <a:blip r:embed="rId2">
            <a:clrChange>
              <a:clrFrom>
                <a:srgbClr val="FFFFFF"/>
              </a:clrFrom>
              <a:clrTo>
                <a:srgbClr val="FFFFFF">
                  <a:alpha val="0"/>
                </a:srgbClr>
              </a:clrTo>
            </a:clrChange>
          </a:blip>
          <a:srcRect t="62779"/>
          <a:stretch/>
        </p:blipFill>
        <p:spPr>
          <a:xfrm>
            <a:off x="1123950" y="1057536"/>
            <a:ext cx="9944100" cy="1662748"/>
          </a:xfrm>
          <a:prstGeom prst="rect">
            <a:avLst/>
          </a:prstGeom>
        </p:spPr>
      </p:pic>
      <p:pic>
        <p:nvPicPr>
          <p:cNvPr id="5" name="Picture 4">
            <a:extLst>
              <a:ext uri="{FF2B5EF4-FFF2-40B4-BE49-F238E27FC236}">
                <a16:creationId xmlns:a16="http://schemas.microsoft.com/office/drawing/2014/main" id="{4E743B61-A85C-1404-1B82-811BAE85ED1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488680" y="2243884"/>
            <a:ext cx="2579370" cy="1185116"/>
          </a:xfrm>
          <a:prstGeom prst="rect">
            <a:avLst/>
          </a:prstGeom>
        </p:spPr>
      </p:pic>
      <p:sp>
        <p:nvSpPr>
          <p:cNvPr id="2" name="Title 1">
            <a:extLst>
              <a:ext uri="{FF2B5EF4-FFF2-40B4-BE49-F238E27FC236}">
                <a16:creationId xmlns:a16="http://schemas.microsoft.com/office/drawing/2014/main" id="{5E39EDFB-FA56-4BB5-B0A5-096B62411AF7}"/>
              </a:ext>
            </a:extLst>
          </p:cNvPr>
          <p:cNvSpPr txBox="1">
            <a:spLocks/>
          </p:cNvSpPr>
          <p:nvPr/>
        </p:nvSpPr>
        <p:spPr>
          <a:xfrm>
            <a:off x="2735579" y="6004416"/>
            <a:ext cx="6720841" cy="703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rgbClr val="002060"/>
                </a:solidFill>
                <a:latin typeface="+mn-lt"/>
              </a:rPr>
              <a:t>NADSN CIC Directors</a:t>
            </a:r>
          </a:p>
        </p:txBody>
      </p:sp>
    </p:spTree>
    <p:extLst>
      <p:ext uri="{BB962C8B-B14F-4D97-AF65-F5344CB8AC3E}">
        <p14:creationId xmlns:p14="http://schemas.microsoft.com/office/powerpoint/2010/main" val="2107504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4C976-51A8-E541-25DE-F23579E9004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28B9DB4-E68E-F638-78E5-028CF5781C7B}"/>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002060"/>
                </a:solidFill>
                <a:latin typeface="+mn-lt"/>
              </a:rPr>
              <a:t>Social Model of Disability</a:t>
            </a:r>
          </a:p>
        </p:txBody>
      </p:sp>
      <p:sp>
        <p:nvSpPr>
          <p:cNvPr id="4" name="Content Placeholder 2">
            <a:extLst>
              <a:ext uri="{FF2B5EF4-FFF2-40B4-BE49-F238E27FC236}">
                <a16:creationId xmlns:a16="http://schemas.microsoft.com/office/drawing/2014/main" id="{F9EE3FFF-C13F-59B4-2DEE-3F993EC3ED5A}"/>
              </a:ext>
            </a:extLst>
          </p:cNvPr>
          <p:cNvSpPr txBox="1">
            <a:spLocks/>
          </p:cNvSpPr>
          <p:nvPr/>
        </p:nvSpPr>
        <p:spPr>
          <a:xfrm>
            <a:off x="838200" y="1690688"/>
            <a:ext cx="10515600" cy="49822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GB" dirty="0">
                <a:solidFill>
                  <a:srgbClr val="002060"/>
                </a:solidFill>
              </a:rPr>
              <a:t>“The social model of disability identifies systemic barriers, negative attitudes and exclusion by society (purposely or inadvertently) that mean society is the main contributory factor in </a:t>
            </a:r>
            <a:r>
              <a:rPr lang="en-GB" b="1" dirty="0">
                <a:solidFill>
                  <a:srgbClr val="002060"/>
                </a:solidFill>
              </a:rPr>
              <a:t>disabling</a:t>
            </a:r>
            <a:r>
              <a:rPr lang="en-GB" dirty="0">
                <a:solidFill>
                  <a:srgbClr val="002060"/>
                </a:solidFill>
              </a:rPr>
              <a:t> people” (Wikipedia)</a:t>
            </a:r>
          </a:p>
          <a:p>
            <a:pPr>
              <a:spcBef>
                <a:spcPts val="1800"/>
              </a:spcBef>
            </a:pPr>
            <a:endParaRPr lang="en-GB" dirty="0">
              <a:solidFill>
                <a:srgbClr val="002060"/>
              </a:solidFill>
            </a:endParaRPr>
          </a:p>
          <a:p>
            <a:pPr>
              <a:spcBef>
                <a:spcPts val="1800"/>
              </a:spcBef>
            </a:pPr>
            <a:r>
              <a:rPr lang="en-GB" dirty="0">
                <a:solidFill>
                  <a:srgbClr val="002060"/>
                </a:solidFill>
              </a:rPr>
              <a:t>Prejudice, ignorance, stigma</a:t>
            </a:r>
          </a:p>
          <a:p>
            <a:pPr>
              <a:spcBef>
                <a:spcPts val="1800"/>
              </a:spcBef>
            </a:pPr>
            <a:r>
              <a:rPr lang="en-GB" dirty="0">
                <a:solidFill>
                  <a:srgbClr val="002060"/>
                </a:solidFill>
              </a:rPr>
              <a:t>Negative attitudes</a:t>
            </a:r>
          </a:p>
          <a:p>
            <a:pPr>
              <a:spcBef>
                <a:spcPts val="1800"/>
              </a:spcBef>
            </a:pPr>
            <a:r>
              <a:rPr lang="en-GB" dirty="0">
                <a:solidFill>
                  <a:srgbClr val="002060"/>
                </a:solidFill>
              </a:rPr>
              <a:t>Inaccessible places, transport, conversations and information</a:t>
            </a:r>
          </a:p>
          <a:p>
            <a:pPr>
              <a:spcBef>
                <a:spcPts val="1800"/>
              </a:spcBef>
            </a:pPr>
            <a:r>
              <a:rPr lang="en-GB" dirty="0">
                <a:solidFill>
                  <a:srgbClr val="002060"/>
                </a:solidFill>
              </a:rPr>
              <a:t>Newer models: to include chronic illness and neurodiversity</a:t>
            </a:r>
          </a:p>
          <a:p>
            <a:pPr marL="0" indent="0">
              <a:spcBef>
                <a:spcPts val="1800"/>
              </a:spcBef>
              <a:buFont typeface="Arial" panose="020B0604020202020204" pitchFamily="34" charset="0"/>
              <a:buNone/>
            </a:pPr>
            <a:endParaRPr lang="en-GB" dirty="0">
              <a:solidFill>
                <a:srgbClr val="002060"/>
              </a:solidFill>
            </a:endParaRPr>
          </a:p>
        </p:txBody>
      </p:sp>
      <p:pic>
        <p:nvPicPr>
          <p:cNvPr id="5" name="Picture 4">
            <a:extLst>
              <a:ext uri="{FF2B5EF4-FFF2-40B4-BE49-F238E27FC236}">
                <a16:creationId xmlns:a16="http://schemas.microsoft.com/office/drawing/2014/main" id="{249F9BAD-4B5B-C7F4-21E8-9359523000F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083280" cy="1102273"/>
          </a:xfrm>
          <a:prstGeom prst="rect">
            <a:avLst/>
          </a:prstGeom>
        </p:spPr>
      </p:pic>
      <p:pic>
        <p:nvPicPr>
          <p:cNvPr id="6" name="Picture 5">
            <a:extLst>
              <a:ext uri="{FF2B5EF4-FFF2-40B4-BE49-F238E27FC236}">
                <a16:creationId xmlns:a16="http://schemas.microsoft.com/office/drawing/2014/main" id="{91AA1F65-0779-02B6-AE0B-B092D5096019}"/>
              </a:ext>
            </a:extLst>
          </p:cNvPr>
          <p:cNvPicPr>
            <a:picLocks noChangeAspect="1"/>
          </p:cNvPicPr>
          <p:nvPr/>
        </p:nvPicPr>
        <p:blipFill>
          <a:blip r:embed="rId3"/>
          <a:stretch>
            <a:fillRect/>
          </a:stretch>
        </p:blipFill>
        <p:spPr>
          <a:xfrm>
            <a:off x="7523635" y="3066134"/>
            <a:ext cx="3830165" cy="2158708"/>
          </a:xfrm>
          <a:prstGeom prst="rect">
            <a:avLst/>
          </a:prstGeom>
        </p:spPr>
      </p:pic>
    </p:spTree>
    <p:extLst>
      <p:ext uri="{BB962C8B-B14F-4D97-AF65-F5344CB8AC3E}">
        <p14:creationId xmlns:p14="http://schemas.microsoft.com/office/powerpoint/2010/main" val="319513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1EF52-EBC5-793D-8D37-C8ABD07A43A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77EC3F0-541A-ED18-2885-B4AE9A8C926C}"/>
              </a:ext>
            </a:extLst>
          </p:cNvPr>
          <p:cNvSpPr txBox="1">
            <a:spLocks/>
          </p:cNvSpPr>
          <p:nvPr/>
        </p:nvSpPr>
        <p:spPr>
          <a:xfrm>
            <a:off x="3083280" y="365125"/>
            <a:ext cx="827052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002060"/>
                </a:solidFill>
                <a:latin typeface="+mn-lt"/>
              </a:rPr>
              <a:t>UN Convention on the Rights of Persons with Disabilities (CRPD)</a:t>
            </a:r>
          </a:p>
        </p:txBody>
      </p:sp>
      <p:sp>
        <p:nvSpPr>
          <p:cNvPr id="4" name="Content Placeholder 2">
            <a:extLst>
              <a:ext uri="{FF2B5EF4-FFF2-40B4-BE49-F238E27FC236}">
                <a16:creationId xmlns:a16="http://schemas.microsoft.com/office/drawing/2014/main" id="{E9B8E575-77B2-9CE9-5208-0D540E697404}"/>
              </a:ext>
            </a:extLst>
          </p:cNvPr>
          <p:cNvSpPr txBox="1">
            <a:spLocks/>
          </p:cNvSpPr>
          <p:nvPr/>
        </p:nvSpPr>
        <p:spPr>
          <a:xfrm>
            <a:off x="838200" y="2055813"/>
            <a:ext cx="10515600" cy="44370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GB" dirty="0">
                <a:solidFill>
                  <a:srgbClr val="002060"/>
                </a:solidFill>
              </a:rPr>
              <a:t>Preamble of the CRPD:</a:t>
            </a:r>
          </a:p>
          <a:p>
            <a:pPr>
              <a:spcBef>
                <a:spcPts val="1800"/>
              </a:spcBef>
            </a:pPr>
            <a:r>
              <a:rPr lang="en-GB" dirty="0">
                <a:solidFill>
                  <a:srgbClr val="002060"/>
                </a:solidFill>
              </a:rPr>
              <a:t>“. . . disability is an evolving concept and that disability results from the interaction between persons with impairments and attitudinal and environmental barriers that hinders their full and effective participation in society on an equal basis with others.”</a:t>
            </a:r>
          </a:p>
        </p:txBody>
      </p:sp>
      <p:pic>
        <p:nvPicPr>
          <p:cNvPr id="5" name="Picture 4">
            <a:extLst>
              <a:ext uri="{FF2B5EF4-FFF2-40B4-BE49-F238E27FC236}">
                <a16:creationId xmlns:a16="http://schemas.microsoft.com/office/drawing/2014/main" id="{0AFA6F9F-5D1F-3DB4-CA6C-BEAE4FC8FED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083280" cy="1102273"/>
          </a:xfrm>
          <a:prstGeom prst="rect">
            <a:avLst/>
          </a:prstGeom>
        </p:spPr>
      </p:pic>
      <p:pic>
        <p:nvPicPr>
          <p:cNvPr id="6" name="Graphic 5">
            <a:extLst>
              <a:ext uri="{FF2B5EF4-FFF2-40B4-BE49-F238E27FC236}">
                <a16:creationId xmlns:a16="http://schemas.microsoft.com/office/drawing/2014/main" id="{1F751C6A-6F80-861E-4830-8B0237D58A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987" y="4711109"/>
            <a:ext cx="5321680" cy="1503953"/>
          </a:xfrm>
          <a:prstGeom prst="rect">
            <a:avLst/>
          </a:prstGeom>
        </p:spPr>
      </p:pic>
      <p:pic>
        <p:nvPicPr>
          <p:cNvPr id="7" name="Picture 2">
            <a:extLst>
              <a:ext uri="{FF2B5EF4-FFF2-40B4-BE49-F238E27FC236}">
                <a16:creationId xmlns:a16="http://schemas.microsoft.com/office/drawing/2014/main" id="{D62D7FE5-E84A-66D5-C7A9-C77D91C739C0}"/>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741" b="15938"/>
          <a:stretch/>
        </p:blipFill>
        <p:spPr bwMode="auto">
          <a:xfrm>
            <a:off x="6755744" y="4353819"/>
            <a:ext cx="4732269" cy="221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14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563AA-1663-64AC-C001-76728B3EF6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BC1F8E4-7BA5-CEB9-74C9-88C37157329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083280" cy="1102273"/>
          </a:xfrm>
          <a:prstGeom prst="rect">
            <a:avLst/>
          </a:prstGeom>
        </p:spPr>
      </p:pic>
      <p:pic>
        <p:nvPicPr>
          <p:cNvPr id="4" name="Picture 2" descr="Lesson Plan – Nothing About Us Without Us: Introducing Disabilities Studies  | Radical Faggot">
            <a:extLst>
              <a:ext uri="{FF2B5EF4-FFF2-40B4-BE49-F238E27FC236}">
                <a16:creationId xmlns:a16="http://schemas.microsoft.com/office/drawing/2014/main" id="{9FD5275F-A75F-5DBC-2EFC-6DF52A3A4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392" y="1431715"/>
            <a:ext cx="6871215" cy="399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10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UK Disability History Month logo">
            <a:extLst>
              <a:ext uri="{FF2B5EF4-FFF2-40B4-BE49-F238E27FC236}">
                <a16:creationId xmlns:a16="http://schemas.microsoft.com/office/drawing/2014/main" id="{EF4948D3-85B5-701B-8A64-4C5696B30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036" y="22080"/>
            <a:ext cx="3592619" cy="29639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he NADSN logo of the letters 'NADSN' and 2 overlaid stars on top of a hexagon have been placed in front of the Disability Pride Flag. The flag has a dark grey background and diagonal stripes in red, yellow, white, blue and green.">
            <a:extLst>
              <a:ext uri="{FF2B5EF4-FFF2-40B4-BE49-F238E27FC236}">
                <a16:creationId xmlns:a16="http://schemas.microsoft.com/office/drawing/2014/main" id="{8CDD0C21-4528-292B-58D4-78D9353A0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6825" y="108991"/>
            <a:ext cx="4595004" cy="2871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urplespace logo">
            <a:extLst>
              <a:ext uri="{FF2B5EF4-FFF2-40B4-BE49-F238E27FC236}">
                <a16:creationId xmlns:a16="http://schemas.microsoft.com/office/drawing/2014/main" id="{DBB85808-480F-BD92-5005-113EB7F40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978" y="5419245"/>
            <a:ext cx="1953814" cy="10751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AEA5714-C53C-7FBC-D76E-CF3A907C8115}"/>
              </a:ext>
            </a:extLst>
          </p:cNvPr>
          <p:cNvPicPr>
            <a:picLocks noChangeAspect="1"/>
          </p:cNvPicPr>
          <p:nvPr/>
        </p:nvPicPr>
        <p:blipFill>
          <a:blip r:embed="rId6"/>
          <a:stretch>
            <a:fillRect/>
          </a:stretch>
        </p:blipFill>
        <p:spPr>
          <a:xfrm>
            <a:off x="2588100" y="3301675"/>
            <a:ext cx="2117570" cy="2117570"/>
          </a:xfrm>
          <a:prstGeom prst="rect">
            <a:avLst/>
          </a:prstGeom>
        </p:spPr>
      </p:pic>
      <p:pic>
        <p:nvPicPr>
          <p:cNvPr id="10" name="Picture 2" descr="PurpleLightUp on International Day of People with Disabilities">
            <a:extLst>
              <a:ext uri="{FF2B5EF4-FFF2-40B4-BE49-F238E27FC236}">
                <a16:creationId xmlns:a16="http://schemas.microsoft.com/office/drawing/2014/main" id="{8E64BBC4-60D7-3CD1-21A4-E5C08156B6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7548" y="3301675"/>
            <a:ext cx="4685722" cy="31238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22662E-377C-5E4C-BDEE-A51DA8C57BF9}"/>
              </a:ext>
            </a:extLst>
          </p:cNvPr>
          <p:cNvSpPr txBox="1"/>
          <p:nvPr/>
        </p:nvSpPr>
        <p:spPr>
          <a:xfrm>
            <a:off x="2216540" y="2928396"/>
            <a:ext cx="2838726" cy="369332"/>
          </a:xfrm>
          <a:prstGeom prst="rect">
            <a:avLst/>
          </a:prstGeom>
          <a:noFill/>
        </p:spPr>
        <p:txBody>
          <a:bodyPr wrap="none" rtlCol="0">
            <a:spAutoFit/>
          </a:bodyPr>
          <a:lstStyle/>
          <a:p>
            <a:pPr algn="ctr"/>
            <a:r>
              <a:rPr lang="en-GB" dirty="0"/>
              <a:t>Disability Pride Month | July</a:t>
            </a:r>
          </a:p>
        </p:txBody>
      </p:sp>
      <p:sp>
        <p:nvSpPr>
          <p:cNvPr id="4" name="TextBox 3">
            <a:extLst>
              <a:ext uri="{FF2B5EF4-FFF2-40B4-BE49-F238E27FC236}">
                <a16:creationId xmlns:a16="http://schemas.microsoft.com/office/drawing/2014/main" id="{B15BD620-D5EA-624B-3758-E4AB8359926A}"/>
              </a:ext>
            </a:extLst>
          </p:cNvPr>
          <p:cNvSpPr txBox="1"/>
          <p:nvPr/>
        </p:nvSpPr>
        <p:spPr>
          <a:xfrm>
            <a:off x="8441492" y="2928396"/>
            <a:ext cx="1709699" cy="369332"/>
          </a:xfrm>
          <a:prstGeom prst="rect">
            <a:avLst/>
          </a:prstGeom>
          <a:noFill/>
        </p:spPr>
        <p:txBody>
          <a:bodyPr wrap="none" rtlCol="0">
            <a:spAutoFit/>
          </a:bodyPr>
          <a:lstStyle/>
          <a:p>
            <a:pPr algn="ctr"/>
            <a:r>
              <a:rPr lang="en-GB" dirty="0"/>
              <a:t>14 Nov – 20 Dec</a:t>
            </a:r>
          </a:p>
        </p:txBody>
      </p:sp>
      <p:sp>
        <p:nvSpPr>
          <p:cNvPr id="6" name="TextBox 5">
            <a:extLst>
              <a:ext uri="{FF2B5EF4-FFF2-40B4-BE49-F238E27FC236}">
                <a16:creationId xmlns:a16="http://schemas.microsoft.com/office/drawing/2014/main" id="{34E9232A-DD46-5749-8017-2B4C5633F919}"/>
              </a:ext>
            </a:extLst>
          </p:cNvPr>
          <p:cNvSpPr txBox="1"/>
          <p:nvPr/>
        </p:nvSpPr>
        <p:spPr>
          <a:xfrm>
            <a:off x="4047364" y="6391157"/>
            <a:ext cx="4343240" cy="369332"/>
          </a:xfrm>
          <a:prstGeom prst="rect">
            <a:avLst/>
          </a:prstGeom>
          <a:noFill/>
        </p:spPr>
        <p:txBody>
          <a:bodyPr wrap="none" rtlCol="0">
            <a:spAutoFit/>
          </a:bodyPr>
          <a:lstStyle/>
          <a:p>
            <a:pPr algn="ctr"/>
            <a:r>
              <a:rPr lang="en-GB" dirty="0"/>
              <a:t>International Day of Disabled People | 3 Dec</a:t>
            </a:r>
          </a:p>
        </p:txBody>
      </p:sp>
    </p:spTree>
    <p:extLst>
      <p:ext uri="{BB962C8B-B14F-4D97-AF65-F5344CB8AC3E}">
        <p14:creationId xmlns:p14="http://schemas.microsoft.com/office/powerpoint/2010/main" val="273402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22" presetClass="entr" presetSubtype="8"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77E18-9592-CFB5-9EB2-A36BC2D3AACF}"/>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0F0446D-5B1A-2F75-395A-2B8F80366C0D}"/>
              </a:ext>
            </a:extLst>
          </p:cNvPr>
          <p:cNvGraphicFramePr>
            <a:graphicFrameLocks noGrp="1"/>
          </p:cNvGraphicFramePr>
          <p:nvPr>
            <p:extLst>
              <p:ext uri="{D42A27DB-BD31-4B8C-83A1-F6EECF244321}">
                <p14:modId xmlns:p14="http://schemas.microsoft.com/office/powerpoint/2010/main" val="4256670807"/>
              </p:ext>
            </p:extLst>
          </p:nvPr>
        </p:nvGraphicFramePr>
        <p:xfrm>
          <a:off x="240889" y="1083394"/>
          <a:ext cx="11710223" cy="5216615"/>
        </p:xfrm>
        <a:graphic>
          <a:graphicData uri="http://schemas.openxmlformats.org/drawingml/2006/table">
            <a:tbl>
              <a:tblPr firstRow="1" bandRow="1">
                <a:tableStyleId>{7E9639D4-E3E2-4D34-9284-5A2195B3D0D7}</a:tableStyleId>
              </a:tblPr>
              <a:tblGrid>
                <a:gridCol w="1673255">
                  <a:extLst>
                    <a:ext uri="{9D8B030D-6E8A-4147-A177-3AD203B41FA5}">
                      <a16:colId xmlns:a16="http://schemas.microsoft.com/office/drawing/2014/main" val="2610651524"/>
                    </a:ext>
                  </a:extLst>
                </a:gridCol>
                <a:gridCol w="3998976">
                  <a:extLst>
                    <a:ext uri="{9D8B030D-6E8A-4147-A177-3AD203B41FA5}">
                      <a16:colId xmlns:a16="http://schemas.microsoft.com/office/drawing/2014/main" val="2369697955"/>
                    </a:ext>
                  </a:extLst>
                </a:gridCol>
                <a:gridCol w="6037992">
                  <a:extLst>
                    <a:ext uri="{9D8B030D-6E8A-4147-A177-3AD203B41FA5}">
                      <a16:colId xmlns:a16="http://schemas.microsoft.com/office/drawing/2014/main" val="800675188"/>
                    </a:ext>
                  </a:extLst>
                </a:gridCol>
              </a:tblGrid>
              <a:tr h="298511">
                <a:tc>
                  <a:txBody>
                    <a:bodyPr/>
                    <a:lstStyle/>
                    <a:p>
                      <a:r>
                        <a:rPr lang="en-GB" dirty="0"/>
                        <a:t>Time</a:t>
                      </a:r>
                    </a:p>
                  </a:txBody>
                  <a:tcPr/>
                </a:tc>
                <a:tc gridSpan="2">
                  <a:txBody>
                    <a:bodyPr/>
                    <a:lstStyle/>
                    <a:p>
                      <a:r>
                        <a:rPr lang="en-GB" dirty="0"/>
                        <a:t>Session</a:t>
                      </a:r>
                    </a:p>
                  </a:txBody>
                  <a:tcPr/>
                </a:tc>
                <a:tc hMerge="1">
                  <a:txBody>
                    <a:bodyPr/>
                    <a:lstStyle/>
                    <a:p>
                      <a:endParaRPr lang="en-GB"/>
                    </a:p>
                  </a:txBody>
                  <a:tcPr/>
                </a:tc>
                <a:extLst>
                  <a:ext uri="{0D108BD9-81ED-4DB2-BD59-A6C34878D82A}">
                    <a16:rowId xmlns:a16="http://schemas.microsoft.com/office/drawing/2014/main" val="728050130"/>
                  </a:ext>
                </a:extLst>
              </a:tr>
              <a:tr h="515238">
                <a:tc>
                  <a:txBody>
                    <a:bodyPr/>
                    <a:lstStyle/>
                    <a:p>
                      <a:r>
                        <a:rPr lang="en-GB" dirty="0"/>
                        <a:t>10:00-10:10</a:t>
                      </a:r>
                    </a:p>
                  </a:txBody>
                  <a:tcPr/>
                </a:tc>
                <a:tc gridSpan="2">
                  <a:txBody>
                    <a:bodyPr/>
                    <a:lstStyle/>
                    <a:p>
                      <a:r>
                        <a:rPr lang="en-GB" b="1" dirty="0"/>
                        <a:t>Hello, Housekeeping &amp; Wellbeing</a:t>
                      </a:r>
                    </a:p>
                    <a:p>
                      <a:r>
                        <a:rPr lang="en-GB" dirty="0"/>
                        <a:t>Dr Melanie Thorley</a:t>
                      </a:r>
                    </a:p>
                  </a:txBody>
                  <a:tcPr/>
                </a:tc>
                <a:tc hMerge="1">
                  <a:txBody>
                    <a:bodyPr/>
                    <a:lstStyle/>
                    <a:p>
                      <a:endParaRPr lang="en-GB"/>
                    </a:p>
                  </a:txBody>
                  <a:tcPr/>
                </a:tc>
                <a:extLst>
                  <a:ext uri="{0D108BD9-81ED-4DB2-BD59-A6C34878D82A}">
                    <a16:rowId xmlns:a16="http://schemas.microsoft.com/office/drawing/2014/main" val="3963671892"/>
                  </a:ext>
                </a:extLst>
              </a:tr>
              <a:tr h="515238">
                <a:tc>
                  <a:txBody>
                    <a:bodyPr/>
                    <a:lstStyle/>
                    <a:p>
                      <a:r>
                        <a:rPr lang="en-GB" dirty="0"/>
                        <a:t>10:10-10:30</a:t>
                      </a:r>
                    </a:p>
                  </a:txBody>
                  <a:tcPr/>
                </a:tc>
                <a:tc gridSpan="2">
                  <a:txBody>
                    <a:bodyPr/>
                    <a:lstStyle/>
                    <a:p>
                      <a:r>
                        <a:rPr lang="en-GB" b="1" dirty="0"/>
                        <a:t>Welcome &amp; Conference Opening</a:t>
                      </a:r>
                    </a:p>
                    <a:p>
                      <a:r>
                        <a:rPr lang="en-GB" dirty="0"/>
                        <a:t>Alan Dudley &amp; Dr Hamied Haroon</a:t>
                      </a:r>
                    </a:p>
                  </a:txBody>
                  <a:tcPr/>
                </a:tc>
                <a:tc hMerge="1">
                  <a:txBody>
                    <a:bodyPr/>
                    <a:lstStyle/>
                    <a:p>
                      <a:endParaRPr lang="en-GB"/>
                    </a:p>
                  </a:txBody>
                  <a:tcPr/>
                </a:tc>
                <a:extLst>
                  <a:ext uri="{0D108BD9-81ED-4DB2-BD59-A6C34878D82A}">
                    <a16:rowId xmlns:a16="http://schemas.microsoft.com/office/drawing/2014/main" val="1033235350"/>
                  </a:ext>
                </a:extLst>
              </a:tr>
              <a:tr h="736055">
                <a:tc>
                  <a:txBody>
                    <a:bodyPr/>
                    <a:lstStyle/>
                    <a:p>
                      <a:r>
                        <a:rPr lang="en-GB" dirty="0"/>
                        <a:t>10:30-11:00</a:t>
                      </a:r>
                    </a:p>
                  </a:txBody>
                  <a:tcPr/>
                </a:tc>
                <a:tc gridSpan="2">
                  <a:txBody>
                    <a:bodyPr/>
                    <a:lstStyle/>
                    <a:p>
                      <a:r>
                        <a:rPr lang="en-GB" b="1" dirty="0"/>
                        <a:t>Is there Equity in EDI in HE and the Public Sector?</a:t>
                      </a:r>
                    </a:p>
                    <a:p>
                      <a:r>
                        <a:rPr lang="en-GB" dirty="0"/>
                        <a:t>Banji Adewumi MBE</a:t>
                      </a:r>
                    </a:p>
                  </a:txBody>
                  <a:tcPr/>
                </a:tc>
                <a:tc hMerge="1">
                  <a:txBody>
                    <a:bodyPr/>
                    <a:lstStyle/>
                    <a:p>
                      <a:endParaRPr lang="en-GB"/>
                    </a:p>
                  </a:txBody>
                  <a:tcPr/>
                </a:tc>
                <a:extLst>
                  <a:ext uri="{0D108BD9-81ED-4DB2-BD59-A6C34878D82A}">
                    <a16:rowId xmlns:a16="http://schemas.microsoft.com/office/drawing/2014/main" val="1697189836"/>
                  </a:ext>
                </a:extLst>
              </a:tr>
              <a:tr h="298511">
                <a:tc>
                  <a:txBody>
                    <a:bodyPr/>
                    <a:lstStyle/>
                    <a:p>
                      <a:r>
                        <a:rPr lang="en-GB" dirty="0"/>
                        <a:t>11:00-11:15</a:t>
                      </a:r>
                    </a:p>
                  </a:txBody>
                  <a:tcPr>
                    <a:solidFill>
                      <a:schemeClr val="accent1">
                        <a:lumMod val="40000"/>
                        <a:lumOff val="60000"/>
                      </a:schemeClr>
                    </a:solidFill>
                  </a:tcPr>
                </a:tc>
                <a:tc gridSpan="2">
                  <a:txBody>
                    <a:bodyPr/>
                    <a:lstStyle/>
                    <a:p>
                      <a:r>
                        <a:rPr lang="en-GB" b="1" dirty="0"/>
                        <a:t>MORNING BREAK</a:t>
                      </a:r>
                    </a:p>
                  </a:txBody>
                  <a:tcPr>
                    <a:solidFill>
                      <a:schemeClr val="accent1">
                        <a:lumMod val="40000"/>
                        <a:lumOff val="60000"/>
                      </a:schemeClr>
                    </a:solidFill>
                  </a:tcPr>
                </a:tc>
                <a:tc hMerge="1">
                  <a:txBody>
                    <a:bodyPr/>
                    <a:lstStyle/>
                    <a:p>
                      <a:endParaRPr lang="en-GB"/>
                    </a:p>
                  </a:txBody>
                  <a:tcPr/>
                </a:tc>
                <a:extLst>
                  <a:ext uri="{0D108BD9-81ED-4DB2-BD59-A6C34878D82A}">
                    <a16:rowId xmlns:a16="http://schemas.microsoft.com/office/drawing/2014/main" val="1690800949"/>
                  </a:ext>
                </a:extLst>
              </a:tr>
              <a:tr h="298511">
                <a:tc>
                  <a:txBody>
                    <a:bodyPr/>
                    <a:lstStyle/>
                    <a:p>
                      <a:r>
                        <a:rPr lang="en-GB" dirty="0"/>
                        <a:t>11:15-11:45</a:t>
                      </a:r>
                    </a:p>
                  </a:txBody>
                  <a:tcPr/>
                </a:tc>
                <a:tc gridSpan="2">
                  <a:txBody>
                    <a:bodyPr/>
                    <a:lstStyle/>
                    <a:p>
                      <a:r>
                        <a:rPr lang="en-GB" b="1" dirty="0"/>
                        <a:t>The RIDE Higher Framework</a:t>
                      </a:r>
                    </a:p>
                    <a:p>
                      <a:r>
                        <a:rPr lang="en-GB" dirty="0"/>
                        <a:t>Dr Melanie Best</a:t>
                      </a:r>
                    </a:p>
                  </a:txBody>
                  <a:tcPr/>
                </a:tc>
                <a:tc hMerge="1">
                  <a:txBody>
                    <a:bodyPr/>
                    <a:lstStyle/>
                    <a:p>
                      <a:endParaRPr lang="en-GB"/>
                    </a:p>
                  </a:txBody>
                  <a:tcPr/>
                </a:tc>
                <a:extLst>
                  <a:ext uri="{0D108BD9-81ED-4DB2-BD59-A6C34878D82A}">
                    <a16:rowId xmlns:a16="http://schemas.microsoft.com/office/drawing/2014/main" val="2125464894"/>
                  </a:ext>
                </a:extLst>
              </a:tr>
              <a:tr h="298511">
                <a:tc>
                  <a:txBody>
                    <a:bodyPr/>
                    <a:lstStyle/>
                    <a:p>
                      <a:r>
                        <a:rPr lang="en-GB" dirty="0"/>
                        <a:t>11:45-12:15</a:t>
                      </a:r>
                    </a:p>
                  </a:txBody>
                  <a:tcPr/>
                </a:tc>
                <a:tc>
                  <a:txBody>
                    <a:bodyPr/>
                    <a:lstStyle/>
                    <a:p>
                      <a:r>
                        <a:rPr lang="en-GB" b="1" dirty="0"/>
                        <a:t>NADSN Sub-Groups Showcase</a:t>
                      </a:r>
                    </a:p>
                    <a:p>
                      <a:r>
                        <a:rPr lang="en-GB" dirty="0"/>
                        <a:t>Dr Stuart Gore</a:t>
                      </a:r>
                    </a:p>
                    <a:p>
                      <a:r>
                        <a:rPr lang="en-GB" dirty="0"/>
                        <a:t>Dr Meredith Wilkinson</a:t>
                      </a:r>
                    </a:p>
                    <a:p>
                      <a:r>
                        <a:rPr lang="en-GB" dirty="0"/>
                        <a:t>Andrew Crosbie</a:t>
                      </a:r>
                    </a:p>
                    <a:p>
                      <a:r>
                        <a:rPr lang="en-GB" dirty="0"/>
                        <a:t>Prof Yota Dimitriadi &amp; Dr Jennifer Leigh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Blind and Visually Impaired Staff &amp; PGRs in Academia Network</a:t>
                      </a:r>
                    </a:p>
                    <a:p>
                      <a:r>
                        <a:rPr lang="en-GB" dirty="0"/>
                        <a:t>Disabled Women in Academia Network</a:t>
                      </a:r>
                    </a:p>
                    <a:p>
                      <a:r>
                        <a:rPr lang="en-GB" dirty="0"/>
                        <a:t>Neurodivergence Focus Group</a:t>
                      </a:r>
                    </a:p>
                    <a:p>
                      <a:r>
                        <a:rPr lang="en-GB" dirty="0"/>
                        <a:t>STEMM Action Group</a:t>
                      </a:r>
                    </a:p>
                  </a:txBody>
                  <a:tcPr/>
                </a:tc>
                <a:extLst>
                  <a:ext uri="{0D108BD9-81ED-4DB2-BD59-A6C34878D82A}">
                    <a16:rowId xmlns:a16="http://schemas.microsoft.com/office/drawing/2014/main" val="2672107717"/>
                  </a:ext>
                </a:extLst>
              </a:tr>
              <a:tr h="298511">
                <a:tc>
                  <a:txBody>
                    <a:bodyPr/>
                    <a:lstStyle/>
                    <a:p>
                      <a:r>
                        <a:rPr lang="en-GB" dirty="0"/>
                        <a:t>12:15-13:30</a:t>
                      </a:r>
                    </a:p>
                  </a:txBody>
                  <a:tcPr>
                    <a:solidFill>
                      <a:schemeClr val="accent1">
                        <a:lumMod val="40000"/>
                        <a:lumOff val="60000"/>
                      </a:schemeClr>
                    </a:solidFill>
                  </a:tcPr>
                </a:tc>
                <a:tc gridSpan="2">
                  <a:txBody>
                    <a:bodyPr/>
                    <a:lstStyle/>
                    <a:p>
                      <a:r>
                        <a:rPr lang="en-GB" b="1" dirty="0"/>
                        <a:t>LUNCH</a:t>
                      </a:r>
                    </a:p>
                  </a:txBody>
                  <a:tcPr>
                    <a:solidFill>
                      <a:schemeClr val="accent1">
                        <a:lumMod val="40000"/>
                        <a:lumOff val="60000"/>
                      </a:schemeClr>
                    </a:solidFill>
                  </a:tcPr>
                </a:tc>
                <a:tc hMerge="1">
                  <a:txBody>
                    <a:bodyPr/>
                    <a:lstStyle/>
                    <a:p>
                      <a:endParaRPr lang="en-GB"/>
                    </a:p>
                  </a:txBody>
                  <a:tcPr/>
                </a:tc>
                <a:extLst>
                  <a:ext uri="{0D108BD9-81ED-4DB2-BD59-A6C34878D82A}">
                    <a16:rowId xmlns:a16="http://schemas.microsoft.com/office/drawing/2014/main" val="2092670373"/>
                  </a:ext>
                </a:extLst>
              </a:tr>
            </a:tbl>
          </a:graphicData>
        </a:graphic>
      </p:graphicFrame>
      <p:pic>
        <p:nvPicPr>
          <p:cNvPr id="10" name="Picture 9" descr="A group of blue squares with symbols&#10;&#10;Description automatically generated">
            <a:extLst>
              <a:ext uri="{FF2B5EF4-FFF2-40B4-BE49-F238E27FC236}">
                <a16:creationId xmlns:a16="http://schemas.microsoft.com/office/drawing/2014/main" id="{C68ECADC-CE03-6EA3-4E48-887556B85075}"/>
              </a:ext>
            </a:extLst>
          </p:cNvPr>
          <p:cNvPicPr>
            <a:picLocks noChangeAspect="1"/>
          </p:cNvPicPr>
          <p:nvPr/>
        </p:nvPicPr>
        <p:blipFill>
          <a:blip r:embed="rId3"/>
          <a:srcRect l="10105" t="4687" r="10122" b="34099"/>
          <a:stretch/>
        </p:blipFill>
        <p:spPr>
          <a:xfrm>
            <a:off x="10749645" y="36577"/>
            <a:ext cx="1201466" cy="926592"/>
          </a:xfrm>
          <a:custGeom>
            <a:avLst/>
            <a:gdLst/>
            <a:ahLst/>
            <a:cxnLst/>
            <a:rect l="l" t="t" r="r" b="b"/>
            <a:pathLst>
              <a:path w="4141760" h="4377846">
                <a:moveTo>
                  <a:pt x="0" y="0"/>
                </a:moveTo>
                <a:lnTo>
                  <a:pt x="4141760" y="0"/>
                </a:lnTo>
                <a:lnTo>
                  <a:pt x="4141760" y="4377846"/>
                </a:lnTo>
                <a:lnTo>
                  <a:pt x="0" y="4377846"/>
                </a:lnTo>
                <a:close/>
              </a:path>
            </a:pathLst>
          </a:custGeom>
          <a:blipFill dpi="0" rotWithShape="1">
            <a:blip r:embed="rId4">
              <a:alphaModFix amt="0"/>
            </a:blip>
            <a:srcRect/>
            <a:stretch>
              <a:fillRect/>
            </a:stretch>
          </a:blipFill>
        </p:spPr>
      </p:pic>
      <p:pic>
        <p:nvPicPr>
          <p:cNvPr id="11" name="Picture 10" descr="A group of blue squares with symbols&#10;&#10;Description automatically generated">
            <a:extLst>
              <a:ext uri="{FF2B5EF4-FFF2-40B4-BE49-F238E27FC236}">
                <a16:creationId xmlns:a16="http://schemas.microsoft.com/office/drawing/2014/main" id="{BAACE19E-94C6-FFE2-0E85-4FCAE9E37EA3}"/>
              </a:ext>
            </a:extLst>
          </p:cNvPr>
          <p:cNvPicPr>
            <a:picLocks noChangeAspect="1"/>
          </p:cNvPicPr>
          <p:nvPr/>
        </p:nvPicPr>
        <p:blipFill>
          <a:blip r:embed="rId3"/>
          <a:srcRect t="66686" b="2574"/>
          <a:stretch/>
        </p:blipFill>
        <p:spPr>
          <a:xfrm>
            <a:off x="240889" y="140604"/>
            <a:ext cx="2325774" cy="718537"/>
          </a:xfrm>
          <a:custGeom>
            <a:avLst/>
            <a:gdLst/>
            <a:ahLst/>
            <a:cxnLst/>
            <a:rect l="l" t="t" r="r" b="b"/>
            <a:pathLst>
              <a:path w="4141760" h="4377846">
                <a:moveTo>
                  <a:pt x="0" y="0"/>
                </a:moveTo>
                <a:lnTo>
                  <a:pt x="4141760" y="0"/>
                </a:lnTo>
                <a:lnTo>
                  <a:pt x="4141760" y="4377846"/>
                </a:lnTo>
                <a:lnTo>
                  <a:pt x="0" y="4377846"/>
                </a:lnTo>
                <a:close/>
              </a:path>
            </a:pathLst>
          </a:custGeom>
          <a:blipFill dpi="0" rotWithShape="1">
            <a:blip r:embed="rId4">
              <a:alphaModFix amt="0"/>
            </a:blip>
            <a:srcRect/>
            <a:stretch>
              <a:fillRect/>
            </a:stretch>
          </a:blipFill>
        </p:spPr>
      </p:pic>
      <p:sp>
        <p:nvSpPr>
          <p:cNvPr id="12" name="TextBox 11">
            <a:extLst>
              <a:ext uri="{FF2B5EF4-FFF2-40B4-BE49-F238E27FC236}">
                <a16:creationId xmlns:a16="http://schemas.microsoft.com/office/drawing/2014/main" id="{0CBBCCCE-70A7-4D5B-D7A7-E352BCBE0004}"/>
              </a:ext>
            </a:extLst>
          </p:cNvPr>
          <p:cNvSpPr txBox="1"/>
          <p:nvPr/>
        </p:nvSpPr>
        <p:spPr>
          <a:xfrm>
            <a:off x="3429161" y="207484"/>
            <a:ext cx="6457986" cy="584775"/>
          </a:xfrm>
          <a:prstGeom prst="rect">
            <a:avLst/>
          </a:prstGeom>
          <a:noFill/>
        </p:spPr>
        <p:txBody>
          <a:bodyPr wrap="none" rtlCol="0">
            <a:spAutoFit/>
          </a:bodyPr>
          <a:lstStyle/>
          <a:p>
            <a:pPr algn="ctr"/>
            <a:r>
              <a:rPr lang="en-GB" sz="3200" b="1" dirty="0">
                <a:solidFill>
                  <a:srgbClr val="002060"/>
                </a:solidFill>
              </a:rPr>
              <a:t>NADSN Conference 2024 Programme</a:t>
            </a:r>
          </a:p>
        </p:txBody>
      </p:sp>
    </p:spTree>
    <p:extLst>
      <p:ext uri="{BB962C8B-B14F-4D97-AF65-F5344CB8AC3E}">
        <p14:creationId xmlns:p14="http://schemas.microsoft.com/office/powerpoint/2010/main" val="8446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6D882-D76C-FCC0-164E-49AC16D9D6D5}"/>
            </a:ext>
          </a:extLst>
        </p:cNvPr>
        <p:cNvGrpSpPr/>
        <p:nvPr/>
      </p:nvGrpSpPr>
      <p:grpSpPr>
        <a:xfrm>
          <a:off x="0" y="0"/>
          <a:ext cx="0" cy="0"/>
          <a:chOff x="0" y="0"/>
          <a:chExt cx="0" cy="0"/>
        </a:xfrm>
      </p:grpSpPr>
      <p:pic>
        <p:nvPicPr>
          <p:cNvPr id="5" name="Picture 4" descr="A group of blue squares with symbols&#10;&#10;Description automatically generated">
            <a:extLst>
              <a:ext uri="{FF2B5EF4-FFF2-40B4-BE49-F238E27FC236}">
                <a16:creationId xmlns:a16="http://schemas.microsoft.com/office/drawing/2014/main" id="{F7C69C5B-D53B-CCCB-45E9-0B3CDE7C8266}"/>
              </a:ext>
            </a:extLst>
          </p:cNvPr>
          <p:cNvPicPr>
            <a:picLocks noChangeAspect="1"/>
          </p:cNvPicPr>
          <p:nvPr/>
        </p:nvPicPr>
        <p:blipFill>
          <a:blip r:embed="rId3"/>
          <a:srcRect l="10105" t="4687" r="10122" b="34099"/>
          <a:stretch/>
        </p:blipFill>
        <p:spPr>
          <a:xfrm>
            <a:off x="10749645" y="36577"/>
            <a:ext cx="1201466" cy="926592"/>
          </a:xfrm>
          <a:custGeom>
            <a:avLst/>
            <a:gdLst/>
            <a:ahLst/>
            <a:cxnLst/>
            <a:rect l="l" t="t" r="r" b="b"/>
            <a:pathLst>
              <a:path w="4141760" h="4377846">
                <a:moveTo>
                  <a:pt x="0" y="0"/>
                </a:moveTo>
                <a:lnTo>
                  <a:pt x="4141760" y="0"/>
                </a:lnTo>
                <a:lnTo>
                  <a:pt x="4141760" y="4377846"/>
                </a:lnTo>
                <a:lnTo>
                  <a:pt x="0" y="4377846"/>
                </a:lnTo>
                <a:close/>
              </a:path>
            </a:pathLst>
          </a:custGeom>
          <a:blipFill dpi="0" rotWithShape="1">
            <a:blip r:embed="rId4">
              <a:alphaModFix amt="0"/>
            </a:blip>
            <a:srcRect/>
            <a:stretch>
              <a:fillRect/>
            </a:stretch>
          </a:blipFill>
        </p:spPr>
      </p:pic>
      <p:pic>
        <p:nvPicPr>
          <p:cNvPr id="6" name="Picture 5" descr="A group of blue squares with symbols&#10;&#10;Description automatically generated">
            <a:extLst>
              <a:ext uri="{FF2B5EF4-FFF2-40B4-BE49-F238E27FC236}">
                <a16:creationId xmlns:a16="http://schemas.microsoft.com/office/drawing/2014/main" id="{360F87EC-8D80-1419-3140-08807937C6F7}"/>
              </a:ext>
            </a:extLst>
          </p:cNvPr>
          <p:cNvPicPr>
            <a:picLocks noChangeAspect="1"/>
          </p:cNvPicPr>
          <p:nvPr/>
        </p:nvPicPr>
        <p:blipFill>
          <a:blip r:embed="rId3"/>
          <a:srcRect t="66686" b="2574"/>
          <a:stretch/>
        </p:blipFill>
        <p:spPr>
          <a:xfrm>
            <a:off x="240889" y="140604"/>
            <a:ext cx="2325774" cy="718537"/>
          </a:xfrm>
          <a:custGeom>
            <a:avLst/>
            <a:gdLst/>
            <a:ahLst/>
            <a:cxnLst/>
            <a:rect l="l" t="t" r="r" b="b"/>
            <a:pathLst>
              <a:path w="4141760" h="4377846">
                <a:moveTo>
                  <a:pt x="0" y="0"/>
                </a:moveTo>
                <a:lnTo>
                  <a:pt x="4141760" y="0"/>
                </a:lnTo>
                <a:lnTo>
                  <a:pt x="4141760" y="4377846"/>
                </a:lnTo>
                <a:lnTo>
                  <a:pt x="0" y="4377846"/>
                </a:lnTo>
                <a:close/>
              </a:path>
            </a:pathLst>
          </a:custGeom>
          <a:blipFill dpi="0" rotWithShape="1">
            <a:blip r:embed="rId4">
              <a:alphaModFix amt="0"/>
            </a:blip>
            <a:srcRect/>
            <a:stretch>
              <a:fillRect/>
            </a:stretch>
          </a:blipFill>
        </p:spPr>
      </p:pic>
      <p:sp>
        <p:nvSpPr>
          <p:cNvPr id="7" name="TextBox 6">
            <a:extLst>
              <a:ext uri="{FF2B5EF4-FFF2-40B4-BE49-F238E27FC236}">
                <a16:creationId xmlns:a16="http://schemas.microsoft.com/office/drawing/2014/main" id="{ABEAB1EF-A19F-EB94-6861-3E161435043A}"/>
              </a:ext>
            </a:extLst>
          </p:cNvPr>
          <p:cNvSpPr txBox="1"/>
          <p:nvPr/>
        </p:nvSpPr>
        <p:spPr>
          <a:xfrm>
            <a:off x="3429161" y="207484"/>
            <a:ext cx="6457986" cy="584775"/>
          </a:xfrm>
          <a:prstGeom prst="rect">
            <a:avLst/>
          </a:prstGeom>
          <a:noFill/>
        </p:spPr>
        <p:txBody>
          <a:bodyPr wrap="none" rtlCol="0">
            <a:spAutoFit/>
          </a:bodyPr>
          <a:lstStyle/>
          <a:p>
            <a:pPr algn="ctr"/>
            <a:r>
              <a:rPr lang="en-GB" sz="3200" b="1" dirty="0">
                <a:solidFill>
                  <a:srgbClr val="002060"/>
                </a:solidFill>
              </a:rPr>
              <a:t>NADSN Conference 2024 Programme</a:t>
            </a:r>
          </a:p>
        </p:txBody>
      </p:sp>
      <p:graphicFrame>
        <p:nvGraphicFramePr>
          <p:cNvPr id="8" name="Table 7">
            <a:extLst>
              <a:ext uri="{FF2B5EF4-FFF2-40B4-BE49-F238E27FC236}">
                <a16:creationId xmlns:a16="http://schemas.microsoft.com/office/drawing/2014/main" id="{58C1B144-1ECA-6B22-C2CE-AD8AD56F7B75}"/>
              </a:ext>
            </a:extLst>
          </p:cNvPr>
          <p:cNvGraphicFramePr>
            <a:graphicFrameLocks noGrp="1"/>
          </p:cNvGraphicFramePr>
          <p:nvPr>
            <p:extLst>
              <p:ext uri="{D42A27DB-BD31-4B8C-83A1-F6EECF244321}">
                <p14:modId xmlns:p14="http://schemas.microsoft.com/office/powerpoint/2010/main" val="2914242755"/>
              </p:ext>
            </p:extLst>
          </p:nvPr>
        </p:nvGraphicFramePr>
        <p:xfrm>
          <a:off x="240889" y="1083394"/>
          <a:ext cx="11710223" cy="5678350"/>
        </p:xfrm>
        <a:graphic>
          <a:graphicData uri="http://schemas.openxmlformats.org/drawingml/2006/table">
            <a:tbl>
              <a:tblPr firstRow="1" bandRow="1">
                <a:tableStyleId>{7E9639D4-E3E2-4D34-9284-5A2195B3D0D7}</a:tableStyleId>
              </a:tblPr>
              <a:tblGrid>
                <a:gridCol w="1673255">
                  <a:extLst>
                    <a:ext uri="{9D8B030D-6E8A-4147-A177-3AD203B41FA5}">
                      <a16:colId xmlns:a16="http://schemas.microsoft.com/office/drawing/2014/main" val="2610651524"/>
                    </a:ext>
                  </a:extLst>
                </a:gridCol>
                <a:gridCol w="5018484">
                  <a:extLst>
                    <a:ext uri="{9D8B030D-6E8A-4147-A177-3AD203B41FA5}">
                      <a16:colId xmlns:a16="http://schemas.microsoft.com/office/drawing/2014/main" val="2369697955"/>
                    </a:ext>
                  </a:extLst>
                </a:gridCol>
                <a:gridCol w="5018484">
                  <a:extLst>
                    <a:ext uri="{9D8B030D-6E8A-4147-A177-3AD203B41FA5}">
                      <a16:colId xmlns:a16="http://schemas.microsoft.com/office/drawing/2014/main" val="3043752061"/>
                    </a:ext>
                  </a:extLst>
                </a:gridCol>
              </a:tblGrid>
              <a:tr h="298511">
                <a:tc>
                  <a:txBody>
                    <a:bodyPr/>
                    <a:lstStyle/>
                    <a:p>
                      <a:r>
                        <a:rPr lang="en-GB" dirty="0"/>
                        <a:t>Time</a:t>
                      </a:r>
                    </a:p>
                  </a:txBody>
                  <a:tcPr/>
                </a:tc>
                <a:tc gridSpan="2">
                  <a:txBody>
                    <a:bodyPr/>
                    <a:lstStyle/>
                    <a:p>
                      <a:r>
                        <a:rPr lang="en-GB" dirty="0"/>
                        <a:t>Session</a:t>
                      </a:r>
                    </a:p>
                  </a:txBody>
                  <a:tcPr/>
                </a:tc>
                <a:tc hMerge="1">
                  <a:txBody>
                    <a:bodyPr/>
                    <a:lstStyle/>
                    <a:p>
                      <a:endParaRPr lang="en-GB"/>
                    </a:p>
                  </a:txBody>
                  <a:tcPr/>
                </a:tc>
                <a:extLst>
                  <a:ext uri="{0D108BD9-81ED-4DB2-BD59-A6C34878D82A}">
                    <a16:rowId xmlns:a16="http://schemas.microsoft.com/office/drawing/2014/main" val="728050130"/>
                  </a:ext>
                </a:extLst>
              </a:tr>
              <a:tr h="515238">
                <a:tc>
                  <a:txBody>
                    <a:bodyPr/>
                    <a:lstStyle/>
                    <a:p>
                      <a:r>
                        <a:rPr lang="en-GB" dirty="0"/>
                        <a:t>12:30-13:15</a:t>
                      </a:r>
                    </a:p>
                  </a:txBody>
                  <a:tcPr>
                    <a:solidFill>
                      <a:schemeClr val="accent4">
                        <a:lumMod val="20000"/>
                        <a:lumOff val="80000"/>
                      </a:schemeClr>
                    </a:solidFill>
                  </a:tcPr>
                </a:tc>
                <a:tc>
                  <a:txBody>
                    <a:bodyPr/>
                    <a:lstStyle/>
                    <a:p>
                      <a:r>
                        <a:rPr lang="en-GB" b="1" dirty="0"/>
                        <a:t>Creative Workshop</a:t>
                      </a:r>
                    </a:p>
                    <a:p>
                      <a:r>
                        <a:rPr lang="en-GB" b="0" dirty="0"/>
                        <a:t>Dr Jennifer Leigh: in-person</a:t>
                      </a:r>
                    </a:p>
                    <a:p>
                      <a:r>
                        <a:rPr lang="en-GB" b="0" dirty="0"/>
                        <a:t>Andrew Crosbie: online</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STAART ART Prize Competition</a:t>
                      </a:r>
                    </a:p>
                    <a:p>
                      <a:r>
                        <a:rPr lang="en-GB" dirty="0"/>
                        <a:t>Dr Melanie Thorley</a:t>
                      </a:r>
                    </a:p>
                  </a:txBody>
                  <a:tcPr>
                    <a:solidFill>
                      <a:schemeClr val="accent4">
                        <a:lumMod val="20000"/>
                        <a:lumOff val="80000"/>
                      </a:schemeClr>
                    </a:solidFill>
                  </a:tcPr>
                </a:tc>
                <a:extLst>
                  <a:ext uri="{0D108BD9-81ED-4DB2-BD59-A6C34878D82A}">
                    <a16:rowId xmlns:a16="http://schemas.microsoft.com/office/drawing/2014/main" val="3963671892"/>
                  </a:ext>
                </a:extLst>
              </a:tr>
              <a:tr h="515238">
                <a:tc>
                  <a:txBody>
                    <a:bodyPr/>
                    <a:lstStyle/>
                    <a:p>
                      <a:r>
                        <a:rPr lang="en-GB" dirty="0"/>
                        <a:t>13:30-14:00</a:t>
                      </a:r>
                    </a:p>
                  </a:txBody>
                  <a:tcPr/>
                </a:tc>
                <a:tc gridSpan="2">
                  <a:txBody>
                    <a:bodyPr/>
                    <a:lstStyle/>
                    <a:p>
                      <a:r>
                        <a:rPr lang="en-GB" b="1" dirty="0"/>
                        <a:t>Disability Matters &amp; </a:t>
                      </a:r>
                      <a:r>
                        <a:rPr lang="en-GB" b="1" dirty="0" err="1"/>
                        <a:t>Wellcome</a:t>
                      </a:r>
                      <a:r>
                        <a:rPr lang="en-GB" b="1" dirty="0"/>
                        <a:t> Anti-Ableist Research Culture projects</a:t>
                      </a:r>
                    </a:p>
                    <a:p>
                      <a:r>
                        <a:rPr lang="en-GB" dirty="0"/>
                        <a:t>Prof Dan Goodley</a:t>
                      </a:r>
                    </a:p>
                  </a:txBody>
                  <a:tcPr/>
                </a:tc>
                <a:tc hMerge="1">
                  <a:txBody>
                    <a:bodyPr/>
                    <a:lstStyle/>
                    <a:p>
                      <a:endParaRPr lang="en-GB"/>
                    </a:p>
                  </a:txBody>
                  <a:tcPr/>
                </a:tc>
                <a:extLst>
                  <a:ext uri="{0D108BD9-81ED-4DB2-BD59-A6C34878D82A}">
                    <a16:rowId xmlns:a16="http://schemas.microsoft.com/office/drawing/2014/main" val="1033235350"/>
                  </a:ext>
                </a:extLst>
              </a:tr>
              <a:tr h="736055">
                <a:tc>
                  <a:txBody>
                    <a:bodyPr/>
                    <a:lstStyle/>
                    <a:p>
                      <a:r>
                        <a:rPr lang="en-GB" dirty="0"/>
                        <a:t>14:00-14:45</a:t>
                      </a:r>
                    </a:p>
                  </a:txBody>
                  <a:tcPr/>
                </a:tc>
                <a:tc gridSpan="2">
                  <a:txBody>
                    <a:bodyPr/>
                    <a:lstStyle/>
                    <a:p>
                      <a:r>
                        <a:rPr lang="en-GB" b="1" dirty="0"/>
                        <a:t>Ableism across Time-zones: NADSN going Global!</a:t>
                      </a:r>
                    </a:p>
                    <a:p>
                      <a:r>
                        <a:rPr lang="en-GB" dirty="0"/>
                        <a:t>Prof Gayle Brewer (UK), Prof Nancy Hansen (Canada) &amp; Dr France Rose Hartline (Norway)</a:t>
                      </a:r>
                    </a:p>
                  </a:txBody>
                  <a:tcPr/>
                </a:tc>
                <a:tc hMerge="1">
                  <a:txBody>
                    <a:bodyPr/>
                    <a:lstStyle/>
                    <a:p>
                      <a:endParaRPr lang="en-GB"/>
                    </a:p>
                  </a:txBody>
                  <a:tcPr/>
                </a:tc>
                <a:extLst>
                  <a:ext uri="{0D108BD9-81ED-4DB2-BD59-A6C34878D82A}">
                    <a16:rowId xmlns:a16="http://schemas.microsoft.com/office/drawing/2014/main" val="1697189836"/>
                  </a:ext>
                </a:extLst>
              </a:tr>
              <a:tr h="736055">
                <a:tc>
                  <a:txBody>
                    <a:bodyPr/>
                    <a:lstStyle/>
                    <a:p>
                      <a:r>
                        <a:rPr lang="en-GB" dirty="0"/>
                        <a:t>14:45-15:00</a:t>
                      </a:r>
                    </a:p>
                  </a:txBody>
                  <a:tcPr/>
                </a:tc>
                <a:tc gridSpan="2">
                  <a:txBody>
                    <a:bodyPr/>
                    <a:lstStyle/>
                    <a:p>
                      <a:r>
                        <a:rPr lang="en-GB" b="1" dirty="0"/>
                        <a:t>Documentary Screening: “Marginalisation in Science: Disability &amp; Inclusion” </a:t>
                      </a:r>
                    </a:p>
                    <a:p>
                      <a:r>
                        <a:rPr lang="en-GB" dirty="0"/>
                        <a:t>Dr Jennifer Leigh</a:t>
                      </a:r>
                    </a:p>
                  </a:txBody>
                  <a:tcPr/>
                </a:tc>
                <a:tc hMerge="1">
                  <a:txBody>
                    <a:bodyPr/>
                    <a:lstStyle/>
                    <a:p>
                      <a:endParaRPr lang="en-GB"/>
                    </a:p>
                  </a:txBody>
                  <a:tcPr/>
                </a:tc>
                <a:extLst>
                  <a:ext uri="{0D108BD9-81ED-4DB2-BD59-A6C34878D82A}">
                    <a16:rowId xmlns:a16="http://schemas.microsoft.com/office/drawing/2014/main" val="2521069772"/>
                  </a:ext>
                </a:extLst>
              </a:tr>
              <a:tr h="298511">
                <a:tc>
                  <a:txBody>
                    <a:bodyPr/>
                    <a:lstStyle/>
                    <a:p>
                      <a:r>
                        <a:rPr lang="en-GB" dirty="0"/>
                        <a:t>15:00-15:15</a:t>
                      </a:r>
                    </a:p>
                  </a:txBody>
                  <a:tcPr>
                    <a:solidFill>
                      <a:schemeClr val="accent1">
                        <a:lumMod val="40000"/>
                        <a:lumOff val="60000"/>
                      </a:schemeClr>
                    </a:solidFill>
                  </a:tcPr>
                </a:tc>
                <a:tc gridSpan="2">
                  <a:txBody>
                    <a:bodyPr/>
                    <a:lstStyle/>
                    <a:p>
                      <a:r>
                        <a:rPr lang="en-GB" b="1" dirty="0"/>
                        <a:t>AFTERNOON BREAK</a:t>
                      </a:r>
                    </a:p>
                  </a:txBody>
                  <a:tcPr>
                    <a:solidFill>
                      <a:schemeClr val="accent1">
                        <a:lumMod val="40000"/>
                        <a:lumOff val="60000"/>
                      </a:schemeClr>
                    </a:solidFill>
                  </a:tcPr>
                </a:tc>
                <a:tc hMerge="1">
                  <a:txBody>
                    <a:bodyPr/>
                    <a:lstStyle/>
                    <a:p>
                      <a:endParaRPr lang="en-GB"/>
                    </a:p>
                  </a:txBody>
                  <a:tcPr/>
                </a:tc>
                <a:extLst>
                  <a:ext uri="{0D108BD9-81ED-4DB2-BD59-A6C34878D82A}">
                    <a16:rowId xmlns:a16="http://schemas.microsoft.com/office/drawing/2014/main" val="1690800949"/>
                  </a:ext>
                </a:extLst>
              </a:tr>
              <a:tr h="298511">
                <a:tc>
                  <a:txBody>
                    <a:bodyPr/>
                    <a:lstStyle/>
                    <a:p>
                      <a:r>
                        <a:rPr lang="en-GB" dirty="0"/>
                        <a:t>15:15-15:30</a:t>
                      </a:r>
                    </a:p>
                  </a:txBody>
                  <a:tcPr/>
                </a:tc>
                <a:tc gridSpan="2">
                  <a:txBody>
                    <a:bodyPr/>
                    <a:lstStyle/>
                    <a:p>
                      <a:r>
                        <a:rPr lang="en-GB" b="1" dirty="0"/>
                        <a:t>Greenwich Leading from the Helm</a:t>
                      </a:r>
                    </a:p>
                    <a:p>
                      <a:r>
                        <a:rPr lang="en-GB" dirty="0"/>
                        <a:t>Prof Jane Harrington</a:t>
                      </a:r>
                    </a:p>
                  </a:txBody>
                  <a:tcPr/>
                </a:tc>
                <a:tc hMerge="1">
                  <a:txBody>
                    <a:bodyPr/>
                    <a:lstStyle/>
                    <a:p>
                      <a:endParaRPr lang="en-GB"/>
                    </a:p>
                  </a:txBody>
                  <a:tcPr/>
                </a:tc>
                <a:extLst>
                  <a:ext uri="{0D108BD9-81ED-4DB2-BD59-A6C34878D82A}">
                    <a16:rowId xmlns:a16="http://schemas.microsoft.com/office/drawing/2014/main" val="2125464894"/>
                  </a:ext>
                </a:extLst>
              </a:tr>
              <a:tr h="298511">
                <a:tc>
                  <a:txBody>
                    <a:bodyPr/>
                    <a:lstStyle/>
                    <a:p>
                      <a:r>
                        <a:rPr lang="en-GB" dirty="0"/>
                        <a:t>15:30-16:15</a:t>
                      </a:r>
                    </a:p>
                  </a:txBody>
                  <a:tcPr/>
                </a:tc>
                <a:tc gridSpan="2">
                  <a:txBody>
                    <a:bodyPr/>
                    <a:lstStyle/>
                    <a:p>
                      <a:r>
                        <a:rPr lang="en-GB" b="1" dirty="0"/>
                        <a:t>Celebrating NADSN followed by Reflections, Votes of Thanks &amp; Conference Close</a:t>
                      </a:r>
                    </a:p>
                    <a:p>
                      <a:r>
                        <a:rPr lang="en-GB" dirty="0"/>
                        <a:t>Jacquie Nicholson, Stuart Moore &amp; Dr Hamied Haroon</a:t>
                      </a:r>
                    </a:p>
                  </a:txBody>
                  <a:tcPr/>
                </a:tc>
                <a:tc hMerge="1">
                  <a:txBody>
                    <a:bodyPr/>
                    <a:lstStyle/>
                    <a:p>
                      <a:endParaRPr lang="en-GB"/>
                    </a:p>
                  </a:txBody>
                  <a:tcPr/>
                </a:tc>
                <a:extLst>
                  <a:ext uri="{0D108BD9-81ED-4DB2-BD59-A6C34878D82A}">
                    <a16:rowId xmlns:a16="http://schemas.microsoft.com/office/drawing/2014/main" val="2576565224"/>
                  </a:ext>
                </a:extLst>
              </a:tr>
              <a:tr h="298511">
                <a:tc>
                  <a:txBody>
                    <a:bodyPr/>
                    <a:lstStyle/>
                    <a:p>
                      <a:r>
                        <a:rPr lang="en-GB" dirty="0"/>
                        <a:t>16:15-18:00</a:t>
                      </a:r>
                    </a:p>
                  </a:txBody>
                  <a:tcPr>
                    <a:solidFill>
                      <a:schemeClr val="accent4">
                        <a:lumMod val="20000"/>
                        <a:lumOff val="80000"/>
                      </a:schemeClr>
                    </a:solidFill>
                  </a:tcPr>
                </a:tc>
                <a:tc>
                  <a:txBody>
                    <a:bodyPr/>
                    <a:lstStyle/>
                    <a:p>
                      <a:r>
                        <a:rPr lang="en-GB" b="1" dirty="0"/>
                        <a:t>CONFERENCE RECEPTION</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STAART ART Prize Competition </a:t>
                      </a:r>
                      <a:r>
                        <a:rPr lang="en-GB" b="1"/>
                        <a:t>(continued)</a:t>
                      </a:r>
                      <a:endParaRPr lang="en-GB" b="1" dirty="0"/>
                    </a:p>
                    <a:p>
                      <a:r>
                        <a:rPr lang="en-GB" dirty="0"/>
                        <a:t>Dr Melanie Thorley</a:t>
                      </a:r>
                    </a:p>
                  </a:txBody>
                  <a:tcPr>
                    <a:solidFill>
                      <a:schemeClr val="accent4">
                        <a:lumMod val="20000"/>
                        <a:lumOff val="80000"/>
                      </a:schemeClr>
                    </a:solidFill>
                  </a:tcPr>
                </a:tc>
                <a:extLst>
                  <a:ext uri="{0D108BD9-81ED-4DB2-BD59-A6C34878D82A}">
                    <a16:rowId xmlns:a16="http://schemas.microsoft.com/office/drawing/2014/main" val="2092670373"/>
                  </a:ext>
                </a:extLst>
              </a:tr>
            </a:tbl>
          </a:graphicData>
        </a:graphic>
      </p:graphicFrame>
    </p:spTree>
    <p:extLst>
      <p:ext uri="{BB962C8B-B14F-4D97-AF65-F5344CB8AC3E}">
        <p14:creationId xmlns:p14="http://schemas.microsoft.com/office/powerpoint/2010/main" val="279288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A28C0-2865-BBD4-77C2-30BC22232D2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60B668F-830D-6B52-9C91-3C52B03BD859}"/>
              </a:ext>
            </a:extLst>
          </p:cNvPr>
          <p:cNvSpPr txBox="1"/>
          <p:nvPr/>
        </p:nvSpPr>
        <p:spPr>
          <a:xfrm>
            <a:off x="6096001" y="479088"/>
            <a:ext cx="5690922" cy="1754326"/>
          </a:xfrm>
          <a:prstGeom prst="rect">
            <a:avLst/>
          </a:prstGeom>
          <a:noFill/>
        </p:spPr>
        <p:txBody>
          <a:bodyPr wrap="square" rtlCol="0">
            <a:spAutoFit/>
          </a:bodyPr>
          <a:lstStyle/>
          <a:p>
            <a:pPr algn="ctr"/>
            <a:r>
              <a:rPr lang="en-GB" sz="3600" b="1" dirty="0">
                <a:solidFill>
                  <a:srgbClr val="363A55"/>
                </a:solidFill>
                <a:latin typeface="Aptos" panose="020B0004020202020204" pitchFamily="34" charset="0"/>
                <a:cs typeface="Arial" panose="020B0604020202020204" pitchFamily="34" charset="0"/>
              </a:rPr>
              <a:t>A Decade of Community:</a:t>
            </a:r>
          </a:p>
          <a:p>
            <a:pPr algn="ctr"/>
            <a:r>
              <a:rPr lang="en-GB" sz="3600" b="1" dirty="0">
                <a:solidFill>
                  <a:srgbClr val="363A55"/>
                </a:solidFill>
                <a:latin typeface="Aptos" panose="020B0004020202020204" pitchFamily="34" charset="0"/>
                <a:cs typeface="Arial" panose="020B0604020202020204" pitchFamily="34" charset="0"/>
              </a:rPr>
              <a:t>Celebrating 10 Years of Empowerment</a:t>
            </a:r>
          </a:p>
        </p:txBody>
      </p:sp>
      <p:pic>
        <p:nvPicPr>
          <p:cNvPr id="11" name="Picture 10" descr="Colorful helium balloons">
            <a:extLst>
              <a:ext uri="{FF2B5EF4-FFF2-40B4-BE49-F238E27FC236}">
                <a16:creationId xmlns:a16="http://schemas.microsoft.com/office/drawing/2014/main" id="{4D47ECEF-0A33-4F83-87DC-71ABA67B6709}"/>
              </a:ext>
            </a:extLst>
          </p:cNvPr>
          <p:cNvPicPr>
            <a:picLocks noChangeAspect="1"/>
          </p:cNvPicPr>
          <p:nvPr/>
        </p:nvPicPr>
        <p:blipFill>
          <a:blip r:embed="rId2"/>
          <a:stretch>
            <a:fillRect/>
          </a:stretch>
        </p:blipFill>
        <p:spPr>
          <a:xfrm>
            <a:off x="7923700" y="3429000"/>
            <a:ext cx="4025954" cy="2683968"/>
          </a:xfrm>
          <a:prstGeom prst="rect">
            <a:avLst/>
          </a:prstGeom>
        </p:spPr>
      </p:pic>
      <p:pic>
        <p:nvPicPr>
          <p:cNvPr id="12" name="Picture 11" descr="A birthday cake with lit candles and sprinkles and balloons on the table">
            <a:extLst>
              <a:ext uri="{FF2B5EF4-FFF2-40B4-BE49-F238E27FC236}">
                <a16:creationId xmlns:a16="http://schemas.microsoft.com/office/drawing/2014/main" id="{49F38C88-2976-21CC-32BA-F52280BD997F}"/>
              </a:ext>
            </a:extLst>
          </p:cNvPr>
          <p:cNvPicPr>
            <a:picLocks noChangeAspect="1"/>
          </p:cNvPicPr>
          <p:nvPr/>
        </p:nvPicPr>
        <p:blipFill>
          <a:blip r:embed="rId3"/>
          <a:stretch>
            <a:fillRect/>
          </a:stretch>
        </p:blipFill>
        <p:spPr>
          <a:xfrm>
            <a:off x="242347" y="3429000"/>
            <a:ext cx="4025952" cy="2683968"/>
          </a:xfrm>
          <a:prstGeom prst="rect">
            <a:avLst/>
          </a:prstGeom>
        </p:spPr>
      </p:pic>
      <p:pic>
        <p:nvPicPr>
          <p:cNvPr id="13" name="Picture 12">
            <a:extLst>
              <a:ext uri="{FF2B5EF4-FFF2-40B4-BE49-F238E27FC236}">
                <a16:creationId xmlns:a16="http://schemas.microsoft.com/office/drawing/2014/main" id="{A3630067-A7DC-20FC-BBA5-27A1A0F6485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3078" y="319384"/>
            <a:ext cx="5800650" cy="2073735"/>
          </a:xfrm>
          <a:prstGeom prst="rect">
            <a:avLst/>
          </a:prstGeom>
        </p:spPr>
      </p:pic>
      <p:pic>
        <p:nvPicPr>
          <p:cNvPr id="14" name="Picture 13">
            <a:extLst>
              <a:ext uri="{FF2B5EF4-FFF2-40B4-BE49-F238E27FC236}">
                <a16:creationId xmlns:a16="http://schemas.microsoft.com/office/drawing/2014/main" id="{3A92802F-A854-C64E-7E3D-B7948ED8D57A}"/>
              </a:ext>
            </a:extLst>
          </p:cNvPr>
          <p:cNvPicPr>
            <a:picLocks noChangeAspect="1"/>
          </p:cNvPicPr>
          <p:nvPr/>
        </p:nvPicPr>
        <p:blipFill>
          <a:blip r:embed="rId5"/>
          <a:stretch>
            <a:fillRect/>
          </a:stretch>
        </p:blipFill>
        <p:spPr>
          <a:xfrm>
            <a:off x="4487015" y="2393119"/>
            <a:ext cx="3217969" cy="4284796"/>
          </a:xfrm>
          <a:prstGeom prst="rect">
            <a:avLst/>
          </a:prstGeom>
        </p:spPr>
      </p:pic>
    </p:spTree>
    <p:extLst>
      <p:ext uri="{BB962C8B-B14F-4D97-AF65-F5344CB8AC3E}">
        <p14:creationId xmlns:p14="http://schemas.microsoft.com/office/powerpoint/2010/main" val="258067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44211-0604-7012-5D5D-3FF38D20E355}"/>
            </a:ext>
          </a:extLst>
        </p:cNvPr>
        <p:cNvGrpSpPr/>
        <p:nvPr/>
      </p:nvGrpSpPr>
      <p:grpSpPr>
        <a:xfrm>
          <a:off x="0" y="0"/>
          <a:ext cx="0" cy="0"/>
          <a:chOff x="0" y="0"/>
          <a:chExt cx="0" cy="0"/>
        </a:xfrm>
      </p:grpSpPr>
      <p:pic>
        <p:nvPicPr>
          <p:cNvPr id="3" name="Picture 2" descr="NADSN logo">
            <a:extLst>
              <a:ext uri="{FF2B5EF4-FFF2-40B4-BE49-F238E27FC236}">
                <a16:creationId xmlns:a16="http://schemas.microsoft.com/office/drawing/2014/main" id="{A48DA63A-F235-0504-C430-DA0AEF2023D2}"/>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0385" b="11576"/>
          <a:stretch/>
        </p:blipFill>
        <p:spPr bwMode="auto">
          <a:xfrm>
            <a:off x="6096000" y="468067"/>
            <a:ext cx="5231100" cy="14619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video game&#10;&#10;Description automatically generated with medium confidence">
            <a:extLst>
              <a:ext uri="{FF2B5EF4-FFF2-40B4-BE49-F238E27FC236}">
                <a16:creationId xmlns:a16="http://schemas.microsoft.com/office/drawing/2014/main" id="{96C4B0B3-84B7-E250-17F1-2133308A0238}"/>
              </a:ext>
            </a:extLst>
          </p:cNvPr>
          <p:cNvPicPr>
            <a:picLocks noChangeAspect="1"/>
          </p:cNvPicPr>
          <p:nvPr/>
        </p:nvPicPr>
        <p:blipFill rotWithShape="1">
          <a:blip r:embed="rId4">
            <a:extLst>
              <a:ext uri="{28A0092B-C50C-407E-A947-70E740481C1C}">
                <a14:useLocalDpi xmlns:a14="http://schemas.microsoft.com/office/drawing/2010/main" val="0"/>
              </a:ext>
            </a:extLst>
          </a:blip>
          <a:srcRect t="63948"/>
          <a:stretch/>
        </p:blipFill>
        <p:spPr>
          <a:xfrm>
            <a:off x="131256" y="468067"/>
            <a:ext cx="4707941" cy="2120426"/>
          </a:xfrm>
          <a:prstGeom prst="rect">
            <a:avLst/>
          </a:prstGeom>
        </p:spPr>
      </p:pic>
      <p:pic>
        <p:nvPicPr>
          <p:cNvPr id="5" name="Picture 4" descr="A screenshot of a video game&#10;&#10;Description automatically generated with medium confidence">
            <a:extLst>
              <a:ext uri="{FF2B5EF4-FFF2-40B4-BE49-F238E27FC236}">
                <a16:creationId xmlns:a16="http://schemas.microsoft.com/office/drawing/2014/main" id="{6BE2928D-5350-5A7D-6BE6-0D3AB3F71885}"/>
              </a:ext>
            </a:extLst>
          </p:cNvPr>
          <p:cNvPicPr>
            <a:picLocks noChangeAspect="1"/>
          </p:cNvPicPr>
          <p:nvPr/>
        </p:nvPicPr>
        <p:blipFill rotWithShape="1">
          <a:blip r:embed="rId4">
            <a:extLst>
              <a:ext uri="{28A0092B-C50C-407E-A947-70E740481C1C}">
                <a14:useLocalDpi xmlns:a14="http://schemas.microsoft.com/office/drawing/2010/main" val="0"/>
              </a:ext>
            </a:extLst>
          </a:blip>
          <a:srcRect b="39800"/>
          <a:stretch/>
        </p:blipFill>
        <p:spPr>
          <a:xfrm>
            <a:off x="440935" y="3190468"/>
            <a:ext cx="4398262" cy="3307868"/>
          </a:xfrm>
          <a:prstGeom prst="rect">
            <a:avLst/>
          </a:prstGeom>
        </p:spPr>
      </p:pic>
      <p:sp>
        <p:nvSpPr>
          <p:cNvPr id="6" name="TextBox 5">
            <a:extLst>
              <a:ext uri="{FF2B5EF4-FFF2-40B4-BE49-F238E27FC236}">
                <a16:creationId xmlns:a16="http://schemas.microsoft.com/office/drawing/2014/main" id="{A14E6ED2-F699-CE23-5BD8-C4B0B319A706}"/>
              </a:ext>
            </a:extLst>
          </p:cNvPr>
          <p:cNvSpPr txBox="1"/>
          <p:nvPr/>
        </p:nvSpPr>
        <p:spPr>
          <a:xfrm>
            <a:off x="5226403" y="2190218"/>
            <a:ext cx="6953323"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002060"/>
                </a:solidFill>
                <a:latin typeface="Calibri" panose="020F0502020204030204"/>
              </a:rPr>
              <a:t>NADSN 10</a:t>
            </a:r>
            <a:r>
              <a:rPr lang="en-GB" sz="4000" b="1" baseline="30000" dirty="0">
                <a:solidFill>
                  <a:srgbClr val="002060"/>
                </a:solidFill>
                <a:latin typeface="Calibri" panose="020F0502020204030204"/>
              </a:rPr>
              <a:t>th</a:t>
            </a:r>
            <a:r>
              <a:rPr lang="en-GB" sz="4000" b="1" dirty="0">
                <a:solidFill>
                  <a:srgbClr val="002060"/>
                </a:solidFill>
                <a:latin typeface="Calibri" panose="020F0502020204030204"/>
              </a:rPr>
              <a:t> Anniversary Conference &amp; Celebration </a:t>
            </a:r>
            <a:r>
              <a:rPr kumimoji="0" lang="en-GB" sz="4000" b="1" i="0" u="none" strike="noStrike" kern="1200" cap="none" spc="0" normalizeH="0" baseline="0" noProof="0" dirty="0">
                <a:ln>
                  <a:noFill/>
                </a:ln>
                <a:solidFill>
                  <a:srgbClr val="002060"/>
                </a:solidFill>
                <a:effectLst/>
                <a:uLnTx/>
                <a:uFillTx/>
                <a:latin typeface="Calibri" panose="020F0502020204030204"/>
              </a:rPr>
              <a:t>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alibri" panose="020F0502020204030204"/>
              </a:rPr>
              <a:t>6</a:t>
            </a:r>
            <a:r>
              <a:rPr kumimoji="0" lang="en-GB" sz="4000" b="1" i="0" u="none" strike="noStrike" kern="1200" cap="none" spc="0" normalizeH="0" baseline="30000" noProof="0" dirty="0">
                <a:ln>
                  <a:noFill/>
                </a:ln>
                <a:solidFill>
                  <a:srgbClr val="002060"/>
                </a:solidFill>
                <a:effectLst/>
                <a:uLnTx/>
                <a:uFillTx/>
                <a:latin typeface="Calibri" panose="020F0502020204030204"/>
              </a:rPr>
              <a:t>th</a:t>
            </a:r>
            <a:r>
              <a:rPr kumimoji="0" lang="en-GB" sz="4000" b="1" i="0" u="none" strike="noStrike" kern="1200" cap="none" spc="0" normalizeH="0" baseline="0" noProof="0" dirty="0">
                <a:ln>
                  <a:noFill/>
                </a:ln>
                <a:solidFill>
                  <a:srgbClr val="002060"/>
                </a:solidFill>
                <a:effectLst/>
                <a:uLnTx/>
                <a:uFillTx/>
                <a:latin typeface="Calibri" panose="020F0502020204030204"/>
              </a:rPr>
              <a:t> December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alibri" panose="020F0502020204030204"/>
              </a:rPr>
              <a:t>#NADSN2024</a:t>
            </a:r>
          </a:p>
        </p:txBody>
      </p:sp>
      <p:sp>
        <p:nvSpPr>
          <p:cNvPr id="8" name="TextBox 7">
            <a:extLst>
              <a:ext uri="{FF2B5EF4-FFF2-40B4-BE49-F238E27FC236}">
                <a16:creationId xmlns:a16="http://schemas.microsoft.com/office/drawing/2014/main" id="{3F08F2F7-0285-12F7-4CD4-13ECC7996AC6}"/>
              </a:ext>
            </a:extLst>
          </p:cNvPr>
          <p:cNvSpPr txBox="1"/>
          <p:nvPr/>
        </p:nvSpPr>
        <p:spPr>
          <a:xfrm>
            <a:off x="5655065" y="5928268"/>
            <a:ext cx="6096000" cy="461665"/>
          </a:xfrm>
          <a:prstGeom prst="rect">
            <a:avLst/>
          </a:prstGeom>
          <a:noFill/>
        </p:spPr>
        <p:txBody>
          <a:bodyPr wrap="square">
            <a:spAutoFit/>
          </a:bodyPr>
          <a:lstStyle/>
          <a:p>
            <a:pPr lvl="0" algn="ctr">
              <a:defRPr/>
            </a:pPr>
            <a:r>
              <a:rPr lang="en-GB" sz="2400" dirty="0">
                <a:solidFill>
                  <a:srgbClr val="002060"/>
                </a:solidFill>
                <a:hlinkClick r:id="rId5">
                  <a:extLst>
                    <a:ext uri="{A12FA001-AC4F-418D-AE19-62706E023703}">
                      <ahyp:hlinkClr xmlns:ahyp="http://schemas.microsoft.com/office/drawing/2018/hyperlinkcolor" val="tx"/>
                    </a:ext>
                  </a:extLst>
                </a:hlinkClick>
              </a:rPr>
              <a:t>https://www.nadsn-uk.org/conference-2024/</a:t>
            </a:r>
            <a:r>
              <a:rPr lang="en-GB" sz="2400" dirty="0">
                <a:solidFill>
                  <a:srgbClr val="002060"/>
                </a:solidFill>
              </a:rPr>
              <a:t> </a:t>
            </a:r>
            <a:endParaRPr kumimoji="0" lang="en-GB" sz="2400"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184902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D1ECA-6F38-3AE4-0219-4C5E2A70D58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B825F1C-F147-8AFB-8FE0-E5D10A86314A}"/>
              </a:ext>
            </a:extLst>
          </p:cNvPr>
          <p:cNvSpPr txBox="1"/>
          <p:nvPr/>
        </p:nvSpPr>
        <p:spPr>
          <a:xfrm>
            <a:off x="1222888" y="5201887"/>
            <a:ext cx="37238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sng" strike="noStrike" kern="1200" cap="none" spc="0" normalizeH="0" baseline="0" noProof="0" dirty="0">
                <a:ln>
                  <a:noFill/>
                </a:ln>
                <a:solidFill>
                  <a:srgbClr val="444969"/>
                </a:solidFill>
                <a:effectLst/>
                <a:uLnTx/>
                <a:uFillTx/>
                <a:latin typeface="Calibri"/>
                <a:ea typeface="+mn-ea"/>
                <a:cs typeface="+mn-cs"/>
              </a:rPr>
              <a:t>nadsn-uk.org</a:t>
            </a:r>
          </a:p>
        </p:txBody>
      </p:sp>
      <p:sp>
        <p:nvSpPr>
          <p:cNvPr id="17" name="Content Placeholder 2">
            <a:extLst>
              <a:ext uri="{FF2B5EF4-FFF2-40B4-BE49-F238E27FC236}">
                <a16:creationId xmlns:a16="http://schemas.microsoft.com/office/drawing/2014/main" id="{1CF5282D-62E1-99E3-7391-7CA36C73CB0D}"/>
              </a:ext>
            </a:extLst>
          </p:cNvPr>
          <p:cNvSpPr txBox="1">
            <a:spLocks/>
          </p:cNvSpPr>
          <p:nvPr/>
        </p:nvSpPr>
        <p:spPr>
          <a:xfrm>
            <a:off x="427382" y="1915484"/>
            <a:ext cx="5329414" cy="265651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800"/>
              </a:spcBef>
              <a:buNone/>
              <a:defRPr/>
            </a:pPr>
            <a:r>
              <a:rPr kumimoji="0" lang="en-GB" b="0" i="0" u="none" strike="noStrike" kern="1200" cap="none" spc="0" normalizeH="0" baseline="0" noProof="0" dirty="0">
                <a:ln>
                  <a:noFill/>
                </a:ln>
                <a:solidFill>
                  <a:srgbClr val="444969"/>
                </a:solidFill>
                <a:effectLst/>
                <a:uLnTx/>
                <a:uFillTx/>
                <a:latin typeface="Calibri"/>
                <a:ea typeface="+mn-ea"/>
                <a:cs typeface="+mn-cs"/>
              </a:rPr>
              <a:t>We are a </a:t>
            </a:r>
            <a:r>
              <a:rPr kumimoji="0" lang="en-GB" b="1" i="0" u="none" strike="noStrike" kern="1200" cap="none" spc="0" normalizeH="0" baseline="0" noProof="0" dirty="0">
                <a:ln>
                  <a:noFill/>
                </a:ln>
                <a:solidFill>
                  <a:srgbClr val="444969"/>
                </a:solidFill>
                <a:effectLst/>
                <a:uLnTx/>
                <a:uFillTx/>
                <a:latin typeface="Calibri"/>
                <a:ea typeface="+mn-ea"/>
                <a:cs typeface="+mn-cs"/>
              </a:rPr>
              <a:t>super-network</a:t>
            </a:r>
            <a:r>
              <a:rPr kumimoji="0" lang="en-GB" i="0" u="none" strike="noStrike" kern="1200" cap="none" spc="0" normalizeH="0" baseline="0" noProof="0" dirty="0">
                <a:ln>
                  <a:noFill/>
                </a:ln>
                <a:solidFill>
                  <a:srgbClr val="444969"/>
                </a:solidFill>
                <a:effectLst/>
                <a:uLnTx/>
                <a:uFillTx/>
                <a:latin typeface="Calibri"/>
                <a:ea typeface="+mn-ea"/>
                <a:cs typeface="+mn-cs"/>
              </a:rPr>
              <a:t> of Disabled Staff Networks.</a:t>
            </a:r>
          </a:p>
          <a:p>
            <a:pPr marL="0" indent="0" algn="ctr">
              <a:spcBef>
                <a:spcPts val="1800"/>
              </a:spcBef>
              <a:buNone/>
              <a:defRPr/>
            </a:pPr>
            <a:r>
              <a:rPr lang="en-GB" dirty="0">
                <a:solidFill>
                  <a:srgbClr val="444969"/>
                </a:solidFill>
              </a:rPr>
              <a:t>We focus on the </a:t>
            </a:r>
            <a:r>
              <a:rPr lang="en-GB" b="1" dirty="0">
                <a:solidFill>
                  <a:srgbClr val="444969"/>
                </a:solidFill>
              </a:rPr>
              <a:t>tertiary education</a:t>
            </a:r>
            <a:r>
              <a:rPr lang="en-GB" dirty="0">
                <a:solidFill>
                  <a:srgbClr val="444969"/>
                </a:solidFill>
              </a:rPr>
              <a:t> (universities and colleges) and </a:t>
            </a:r>
            <a:r>
              <a:rPr lang="en-GB" b="1" dirty="0">
                <a:solidFill>
                  <a:srgbClr val="444969"/>
                </a:solidFill>
              </a:rPr>
              <a:t>public</a:t>
            </a:r>
            <a:r>
              <a:rPr lang="en-GB" dirty="0">
                <a:solidFill>
                  <a:srgbClr val="444969"/>
                </a:solidFill>
              </a:rPr>
              <a:t> (NHS Trusts) sectors.</a:t>
            </a:r>
            <a:endParaRPr kumimoji="0" lang="en-GB" i="0" u="none" strike="noStrike" kern="1200" cap="none" spc="0" normalizeH="0" baseline="0" noProof="0" dirty="0">
              <a:ln>
                <a:noFill/>
              </a:ln>
              <a:solidFill>
                <a:srgbClr val="444969"/>
              </a:solidFill>
              <a:effectLst/>
              <a:uLnTx/>
              <a:uFillTx/>
              <a:latin typeface="Calibri"/>
              <a:ea typeface="+mn-ea"/>
              <a:cs typeface="+mn-cs"/>
            </a:endParaRPr>
          </a:p>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GB" b="1" i="1" u="none" strike="noStrike" kern="1200" cap="none" spc="0" normalizeH="0" baseline="0" noProof="0" dirty="0">
                <a:ln>
                  <a:noFill/>
                </a:ln>
                <a:solidFill>
                  <a:srgbClr val="444969"/>
                </a:solidFill>
                <a:effectLst/>
                <a:uLnTx/>
                <a:uFillTx/>
                <a:latin typeface="Calibri"/>
                <a:ea typeface="+mn-ea"/>
                <a:cs typeface="+mn-cs"/>
              </a:rPr>
              <a:t>Defining,</a:t>
            </a:r>
            <a:r>
              <a:rPr lang="en-GB" b="1" i="1" dirty="0">
                <a:solidFill>
                  <a:srgbClr val="444969"/>
                </a:solidFill>
                <a:latin typeface="Calibri"/>
              </a:rPr>
              <a:t> connecting and representing ourselves</a:t>
            </a:r>
            <a:r>
              <a:rPr lang="en-GB" i="1" dirty="0">
                <a:solidFill>
                  <a:srgbClr val="444969"/>
                </a:solidFill>
                <a:latin typeface="Calibri"/>
              </a:rPr>
              <a:t>.</a:t>
            </a:r>
            <a:endParaRPr kumimoji="0" lang="en-GB" i="1" u="none" strike="noStrike" kern="1200" cap="none" spc="0" normalizeH="0" baseline="0" noProof="0" dirty="0">
              <a:ln>
                <a:noFill/>
              </a:ln>
              <a:solidFill>
                <a:srgbClr val="444969"/>
              </a:solidFill>
              <a:effectLst/>
              <a:uLnTx/>
              <a:uFillTx/>
              <a:latin typeface="Calibri"/>
              <a:ea typeface="+mn-ea"/>
              <a:cs typeface="+mn-cs"/>
            </a:endParaRPr>
          </a:p>
        </p:txBody>
      </p:sp>
      <p:sp>
        <p:nvSpPr>
          <p:cNvPr id="18" name="Content Placeholder 2">
            <a:extLst>
              <a:ext uri="{FF2B5EF4-FFF2-40B4-BE49-F238E27FC236}">
                <a16:creationId xmlns:a16="http://schemas.microsoft.com/office/drawing/2014/main" id="{8DC912A1-08BC-C91A-7E66-8FEFBD9B5BAC}"/>
              </a:ext>
            </a:extLst>
          </p:cNvPr>
          <p:cNvSpPr txBox="1">
            <a:spLocks/>
          </p:cNvSpPr>
          <p:nvPr/>
        </p:nvSpPr>
        <p:spPr>
          <a:xfrm>
            <a:off x="6441770" y="1915484"/>
            <a:ext cx="5329411" cy="48135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4969"/>
                </a:solidFill>
                <a:effectLst/>
                <a:uLnTx/>
                <a:uFillTx/>
                <a:latin typeface="Calibri"/>
                <a:ea typeface="+mn-ea"/>
                <a:cs typeface="+mn-cs"/>
              </a:rPr>
              <a:t>We welcome </a:t>
            </a:r>
            <a:r>
              <a:rPr kumimoji="0" lang="en-GB" sz="2400" b="1" i="0" u="none" strike="noStrike" kern="1200" cap="none" spc="0" normalizeH="0" baseline="0" noProof="0" dirty="0">
                <a:ln>
                  <a:noFill/>
                </a:ln>
                <a:solidFill>
                  <a:srgbClr val="444969"/>
                </a:solidFill>
                <a:effectLst/>
                <a:uLnTx/>
                <a:uFillTx/>
                <a:latin typeface="Calibri"/>
                <a:ea typeface="+mn-ea"/>
                <a:cs typeface="+mn-cs"/>
              </a:rPr>
              <a:t>any</a:t>
            </a:r>
            <a:r>
              <a:rPr kumimoji="0" lang="en-GB" sz="2400" b="0" i="0" u="none" strike="noStrike" kern="1200" cap="none" spc="0" normalizeH="0" baseline="0" noProof="0" dirty="0">
                <a:ln>
                  <a:noFill/>
                </a:ln>
                <a:solidFill>
                  <a:srgbClr val="444969"/>
                </a:solidFill>
                <a:effectLst/>
                <a:uLnTx/>
                <a:uFillTx/>
                <a:latin typeface="Calibri"/>
                <a:ea typeface="+mn-ea"/>
                <a:cs typeface="+mn-cs"/>
              </a:rPr>
              <a:t> individual and organisation from </a:t>
            </a:r>
            <a:r>
              <a:rPr kumimoji="0" lang="en-GB" sz="2400" b="1" i="0" u="none" strike="noStrike" kern="1200" cap="none" spc="0" normalizeH="0" baseline="0" noProof="0" dirty="0">
                <a:ln>
                  <a:noFill/>
                </a:ln>
                <a:solidFill>
                  <a:srgbClr val="444969"/>
                </a:solidFill>
                <a:effectLst/>
                <a:uLnTx/>
                <a:uFillTx/>
                <a:latin typeface="Calibri"/>
                <a:ea typeface="+mn-ea"/>
                <a:cs typeface="+mn-cs"/>
              </a:rPr>
              <a:t>any</a:t>
            </a:r>
            <a:r>
              <a:rPr kumimoji="0" lang="en-GB" sz="2400" b="0" i="0" u="none" strike="noStrike" kern="1200" cap="none" spc="0" normalizeH="0" baseline="0" noProof="0" dirty="0">
                <a:ln>
                  <a:noFill/>
                </a:ln>
                <a:solidFill>
                  <a:srgbClr val="444969"/>
                </a:solidFill>
                <a:effectLst/>
                <a:uLnTx/>
                <a:uFillTx/>
                <a:latin typeface="Calibri"/>
                <a:ea typeface="+mn-ea"/>
                <a:cs typeface="+mn-cs"/>
              </a:rPr>
              <a:t> sector committed to advancing the </a:t>
            </a:r>
            <a:r>
              <a:rPr kumimoji="0" lang="en-GB" sz="2400" b="1" i="0" u="none" strike="noStrike" kern="1200" cap="none" spc="0" normalizeH="0" baseline="0" noProof="0" dirty="0">
                <a:ln>
                  <a:noFill/>
                </a:ln>
                <a:solidFill>
                  <a:srgbClr val="444969"/>
                </a:solidFill>
                <a:effectLst/>
                <a:uLnTx/>
                <a:uFillTx/>
                <a:latin typeface="Calibri"/>
                <a:ea typeface="+mn-ea"/>
                <a:cs typeface="+mn-cs"/>
              </a:rPr>
              <a:t>equality, equity, diversity, inclusion and access of Disabled staff</a:t>
            </a:r>
            <a:r>
              <a:rPr kumimoji="0" lang="en-GB" sz="2400" i="0" u="none" strike="noStrike" kern="1200" cap="none" spc="0" normalizeH="0" baseline="0" noProof="0" dirty="0">
                <a:ln>
                  <a:noFill/>
                </a:ln>
                <a:solidFill>
                  <a:srgbClr val="444969"/>
                </a:solidFill>
                <a:effectLst/>
                <a:uLnTx/>
                <a:uFillTx/>
                <a:latin typeface="Calibri"/>
                <a:ea typeface="+mn-ea"/>
                <a:cs typeface="+mn-cs"/>
              </a:rPr>
              <a:t>.</a:t>
            </a:r>
          </a:p>
          <a:p>
            <a:pPr marL="228600" marR="0" lvl="0" indent="-228600"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4969"/>
                </a:solidFill>
                <a:effectLst/>
                <a:uLnTx/>
                <a:uFillTx/>
                <a:latin typeface="Calibri"/>
                <a:ea typeface="+mn-ea"/>
                <a:cs typeface="+mn-cs"/>
              </a:rPr>
              <a:t>We act as a collective platform to </a:t>
            </a:r>
            <a:r>
              <a:rPr kumimoji="0" lang="en-GB" sz="2400" b="1" i="0" u="none" strike="noStrike" kern="1200" cap="none" spc="0" normalizeH="0" baseline="0" noProof="0" dirty="0">
                <a:ln>
                  <a:noFill/>
                </a:ln>
                <a:solidFill>
                  <a:srgbClr val="444969"/>
                </a:solidFill>
                <a:effectLst/>
                <a:uLnTx/>
                <a:uFillTx/>
                <a:latin typeface="Calibri"/>
                <a:ea typeface="+mn-ea"/>
                <a:cs typeface="+mn-cs"/>
              </a:rPr>
              <a:t>share</a:t>
            </a:r>
            <a:r>
              <a:rPr kumimoji="0" lang="en-GB" sz="2400" b="0" i="0" u="none" strike="noStrike" kern="1200" cap="none" spc="0" normalizeH="0" baseline="0" noProof="0" dirty="0">
                <a:ln>
                  <a:noFill/>
                </a:ln>
                <a:solidFill>
                  <a:srgbClr val="444969"/>
                </a:solidFill>
                <a:effectLst/>
                <a:uLnTx/>
                <a:uFillTx/>
                <a:latin typeface="Calibri"/>
                <a:ea typeface="+mn-ea"/>
                <a:cs typeface="+mn-cs"/>
              </a:rPr>
              <a:t> experiences and good practice and examine challenges and opportunities.</a:t>
            </a:r>
          </a:p>
          <a:p>
            <a:pPr marL="228600" marR="0" lvl="0" indent="-228600"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4969"/>
                </a:solidFill>
                <a:effectLst/>
                <a:uLnTx/>
                <a:uFillTx/>
                <a:latin typeface="Calibri"/>
                <a:ea typeface="+mn-ea"/>
                <a:cs typeface="+mn-cs"/>
              </a:rPr>
              <a:t>We are a non-governmental, independent, self-determining intersectional and dynamic community, led by and made up of </a:t>
            </a:r>
            <a:r>
              <a:rPr kumimoji="0" lang="en-GB" sz="2400" b="1" i="0" u="none" strike="noStrike" kern="1200" cap="none" spc="0" normalizeH="0" baseline="0" noProof="0" dirty="0">
                <a:ln>
                  <a:noFill/>
                </a:ln>
                <a:solidFill>
                  <a:srgbClr val="444969"/>
                </a:solidFill>
                <a:effectLst/>
                <a:uLnTx/>
                <a:uFillTx/>
                <a:latin typeface="Calibri"/>
                <a:ea typeface="+mn-ea"/>
                <a:cs typeface="+mn-cs"/>
              </a:rPr>
              <a:t>impassioned Disabled people</a:t>
            </a:r>
            <a:r>
              <a:rPr kumimoji="0" lang="en-GB" sz="2400" b="0" i="0" u="none" strike="noStrike" kern="1200" cap="none" spc="0" normalizeH="0" baseline="0" noProof="0" dirty="0">
                <a:ln>
                  <a:noFill/>
                </a:ln>
                <a:solidFill>
                  <a:srgbClr val="444969"/>
                </a:solidFill>
                <a:effectLst/>
                <a:uLnTx/>
                <a:uFillTx/>
                <a:latin typeface="Calibri"/>
                <a:ea typeface="+mn-ea"/>
                <a:cs typeface="+mn-cs"/>
              </a:rPr>
              <a:t>.</a:t>
            </a:r>
          </a:p>
        </p:txBody>
      </p:sp>
      <p:cxnSp>
        <p:nvCxnSpPr>
          <p:cNvPr id="19" name="Straight Connector 18">
            <a:extLst>
              <a:ext uri="{FF2B5EF4-FFF2-40B4-BE49-F238E27FC236}">
                <a16:creationId xmlns:a16="http://schemas.microsoft.com/office/drawing/2014/main" id="{A480ACF4-261A-93D7-2184-174061DDA3DA}"/>
              </a:ext>
            </a:extLst>
          </p:cNvPr>
          <p:cNvCxnSpPr>
            <a:cxnSpLocks/>
          </p:cNvCxnSpPr>
          <p:nvPr/>
        </p:nvCxnSpPr>
        <p:spPr>
          <a:xfrm>
            <a:off x="6134465" y="1937022"/>
            <a:ext cx="0" cy="4680000"/>
          </a:xfrm>
          <a:prstGeom prst="line">
            <a:avLst/>
          </a:prstGeom>
          <a:ln w="38100">
            <a:solidFill>
              <a:srgbClr val="E0E7A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AFD090-5D04-7F70-FF33-0DF6BA980BA1}"/>
              </a:ext>
            </a:extLst>
          </p:cNvPr>
          <p:cNvCxnSpPr>
            <a:cxnSpLocks/>
          </p:cNvCxnSpPr>
          <p:nvPr/>
        </p:nvCxnSpPr>
        <p:spPr>
          <a:xfrm flipH="1" flipV="1">
            <a:off x="420819" y="4615481"/>
            <a:ext cx="5328000" cy="0"/>
          </a:xfrm>
          <a:prstGeom prst="line">
            <a:avLst/>
          </a:prstGeom>
          <a:ln w="38100">
            <a:solidFill>
              <a:srgbClr val="E0E7A4"/>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1ACDE5F9-12FD-48FF-8462-3B64F505BF66}"/>
              </a:ext>
            </a:extLst>
          </p:cNvPr>
          <p:cNvSpPr txBox="1">
            <a:spLocks/>
          </p:cNvSpPr>
          <p:nvPr/>
        </p:nvSpPr>
        <p:spPr>
          <a:xfrm>
            <a:off x="427382" y="4882698"/>
            <a:ext cx="5328001" cy="4307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444969"/>
                </a:solidFill>
                <a:effectLst/>
                <a:uLnTx/>
                <a:uFillTx/>
                <a:latin typeface="Calibri"/>
                <a:ea typeface="+mn-ea"/>
                <a:cs typeface="+mn-cs"/>
              </a:rPr>
              <a:t>Visit us and join at:</a:t>
            </a:r>
          </a:p>
        </p:txBody>
      </p:sp>
      <p:pic>
        <p:nvPicPr>
          <p:cNvPr id="22" name="Picture 21">
            <a:extLst>
              <a:ext uri="{FF2B5EF4-FFF2-40B4-BE49-F238E27FC236}">
                <a16:creationId xmlns:a16="http://schemas.microsoft.com/office/drawing/2014/main" id="{C0EA8763-810E-D3DF-CD2D-1FB15025E092}"/>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72692" b="3462"/>
          <a:stretch/>
        </p:blipFill>
        <p:spPr>
          <a:xfrm>
            <a:off x="6424510" y="285170"/>
            <a:ext cx="5718503" cy="1150575"/>
          </a:xfrm>
          <a:prstGeom prst="rect">
            <a:avLst/>
          </a:prstGeom>
        </p:spPr>
      </p:pic>
      <p:pic>
        <p:nvPicPr>
          <p:cNvPr id="23" name="Picture 2" descr="K:\Hamied Haroon's work\UoM Disabled Staff Network\National Association of DSNs\NADSN-Logo\NADSN Logo\Logo - Normal\nadsn-logo-alt-large.jpg">
            <a:extLst>
              <a:ext uri="{FF2B5EF4-FFF2-40B4-BE49-F238E27FC236}">
                <a16:creationId xmlns:a16="http://schemas.microsoft.com/office/drawing/2014/main" id="{3CDCC594-67F8-ACA1-9723-2CB2D4227E2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0385" b="11576"/>
          <a:stretch/>
        </p:blipFill>
        <p:spPr bwMode="auto">
          <a:xfrm>
            <a:off x="1" y="1"/>
            <a:ext cx="6370982" cy="1780548"/>
          </a:xfrm>
          <a:prstGeom prst="rect">
            <a:avLst/>
          </a:prstGeom>
          <a:solidFill>
            <a:srgbClr val="ECF1F9"/>
          </a:solidFill>
        </p:spPr>
      </p:pic>
      <p:grpSp>
        <p:nvGrpSpPr>
          <p:cNvPr id="29" name="Group 28">
            <a:extLst>
              <a:ext uri="{FF2B5EF4-FFF2-40B4-BE49-F238E27FC236}">
                <a16:creationId xmlns:a16="http://schemas.microsoft.com/office/drawing/2014/main" id="{1254D90C-BE5A-E63E-83A3-C7C3C3C95876}"/>
              </a:ext>
            </a:extLst>
          </p:cNvPr>
          <p:cNvGrpSpPr/>
          <p:nvPr/>
        </p:nvGrpSpPr>
        <p:grpSpPr>
          <a:xfrm>
            <a:off x="1663957" y="6115034"/>
            <a:ext cx="2841721" cy="469391"/>
            <a:chOff x="1639573" y="6078458"/>
            <a:chExt cx="2841721" cy="469391"/>
          </a:xfrm>
        </p:grpSpPr>
        <p:pic>
          <p:nvPicPr>
            <p:cNvPr id="25" name="Picture 24" descr="A green symbol on a black background&#10;&#10;Description automatically generated">
              <a:extLst>
                <a:ext uri="{FF2B5EF4-FFF2-40B4-BE49-F238E27FC236}">
                  <a16:creationId xmlns:a16="http://schemas.microsoft.com/office/drawing/2014/main" id="{9EADBE90-3E72-0894-C39E-ADD6F0878717}"/>
                </a:ext>
              </a:extLst>
            </p:cNvPr>
            <p:cNvPicPr>
              <a:picLocks noChangeAspect="1"/>
            </p:cNvPicPr>
            <p:nvPr/>
          </p:nvPicPr>
          <p:blipFill>
            <a:blip r:embed="rId5"/>
            <a:stretch>
              <a:fillRect/>
            </a:stretch>
          </p:blipFill>
          <p:spPr>
            <a:xfrm>
              <a:off x="1639573" y="6078458"/>
              <a:ext cx="469391" cy="469391"/>
            </a:xfrm>
            <a:prstGeom prst="rect">
              <a:avLst/>
            </a:prstGeom>
            <a:ln w="38100">
              <a:solidFill>
                <a:srgbClr val="E0E7A4"/>
              </a:solidFill>
            </a:ln>
          </p:spPr>
        </p:pic>
        <p:sp>
          <p:nvSpPr>
            <p:cNvPr id="27" name="TextBox 26">
              <a:extLst>
                <a:ext uri="{FF2B5EF4-FFF2-40B4-BE49-F238E27FC236}">
                  <a16:creationId xmlns:a16="http://schemas.microsoft.com/office/drawing/2014/main" id="{ADFF5ECB-8563-EE4D-9351-6B76CE61AA77}"/>
                </a:ext>
              </a:extLst>
            </p:cNvPr>
            <p:cNvSpPr txBox="1"/>
            <p:nvPr/>
          </p:nvSpPr>
          <p:spPr>
            <a:xfrm>
              <a:off x="2115860" y="6078458"/>
              <a:ext cx="2365434" cy="461665"/>
            </a:xfrm>
            <a:prstGeom prst="rect">
              <a:avLst/>
            </a:prstGeom>
            <a:noFill/>
            <a:ln w="38100">
              <a:solidFill>
                <a:srgbClr val="E0E7A4"/>
              </a:solidFill>
            </a:ln>
          </p:spPr>
          <p:txBody>
            <a:bodyPr wrap="square">
              <a:spAutoFit/>
            </a:bodyPr>
            <a:lstStyle/>
            <a:p>
              <a:pPr algn="ctr"/>
              <a:r>
                <a:rPr lang="en-GB" sz="2400" b="1" dirty="0">
                  <a:solidFill>
                    <a:srgbClr val="444969"/>
                  </a:solidFill>
                  <a:hlinkClick r:id="rId6">
                    <a:extLst>
                      <a:ext uri="{A12FA001-AC4F-418D-AE19-62706E023703}">
                        <ahyp:hlinkClr xmlns:ahyp="http://schemas.microsoft.com/office/drawing/2018/hyperlinkcolor" val="tx"/>
                      </a:ext>
                    </a:extLst>
                  </a:hlinkClick>
                </a:rPr>
                <a:t>linktr.ee/NADSN</a:t>
              </a:r>
              <a:r>
                <a:rPr lang="en-GB" sz="2400" b="1" dirty="0">
                  <a:solidFill>
                    <a:srgbClr val="444969"/>
                  </a:solidFill>
                </a:rPr>
                <a:t> </a:t>
              </a:r>
            </a:p>
          </p:txBody>
        </p:sp>
      </p:grpSp>
    </p:spTree>
    <p:extLst>
      <p:ext uri="{BB962C8B-B14F-4D97-AF65-F5344CB8AC3E}">
        <p14:creationId xmlns:p14="http://schemas.microsoft.com/office/powerpoint/2010/main" val="2315735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DB022-643C-45FE-0874-0C523CF35AB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FD9EB0C-E022-F56E-16D6-C42C621139E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002060"/>
                </a:solidFill>
                <a:latin typeface="+mn-lt"/>
              </a:rPr>
              <a:t>Our Aims – some of them! </a:t>
            </a:r>
          </a:p>
        </p:txBody>
      </p:sp>
      <p:sp>
        <p:nvSpPr>
          <p:cNvPr id="4" name="Content Placeholder 2">
            <a:extLst>
              <a:ext uri="{FF2B5EF4-FFF2-40B4-BE49-F238E27FC236}">
                <a16:creationId xmlns:a16="http://schemas.microsoft.com/office/drawing/2014/main" id="{33EF6591-D8A3-2630-57DF-920F164B3F0C}"/>
              </a:ext>
            </a:extLst>
          </p:cNvPr>
          <p:cNvSpPr txBox="1">
            <a:spLocks/>
          </p:cNvSpPr>
          <p:nvPr/>
        </p:nvSpPr>
        <p:spPr>
          <a:xfrm>
            <a:off x="838200" y="1304544"/>
            <a:ext cx="10515600" cy="5188331"/>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1200"/>
              </a:spcBef>
            </a:pPr>
            <a:r>
              <a:rPr lang="en-GB" dirty="0">
                <a:solidFill>
                  <a:srgbClr val="002060"/>
                </a:solidFill>
              </a:rPr>
              <a:t>Promote disability equality and campaign for disabled staff networks to be supported in the workplace</a:t>
            </a:r>
          </a:p>
          <a:p>
            <a:pPr>
              <a:lnSpc>
                <a:spcPct val="110000"/>
              </a:lnSpc>
              <a:spcBef>
                <a:spcPts val="1200"/>
              </a:spcBef>
            </a:pPr>
            <a:r>
              <a:rPr lang="en-GB" dirty="0">
                <a:solidFill>
                  <a:srgbClr val="002060"/>
                </a:solidFill>
              </a:rPr>
              <a:t>Promote the interests of disabled staff on a national level</a:t>
            </a:r>
          </a:p>
          <a:p>
            <a:pPr>
              <a:lnSpc>
                <a:spcPct val="110000"/>
              </a:lnSpc>
              <a:spcBef>
                <a:spcPts val="1200"/>
              </a:spcBef>
            </a:pPr>
            <a:r>
              <a:rPr lang="en-GB" dirty="0">
                <a:solidFill>
                  <a:srgbClr val="002060"/>
                </a:solidFill>
              </a:rPr>
              <a:t>Challenge stereotypes by endorsing the </a:t>
            </a:r>
            <a:r>
              <a:rPr lang="en-GB" b="1" dirty="0">
                <a:solidFill>
                  <a:srgbClr val="002060"/>
                </a:solidFill>
              </a:rPr>
              <a:t>Social Model of Disability</a:t>
            </a:r>
            <a:r>
              <a:rPr lang="en-GB" dirty="0">
                <a:solidFill>
                  <a:srgbClr val="002060"/>
                </a:solidFill>
              </a:rPr>
              <a:t>, promoting a positive image of disabled people and eliminating the deficit/medical model</a:t>
            </a:r>
          </a:p>
          <a:p>
            <a:pPr>
              <a:lnSpc>
                <a:spcPct val="110000"/>
              </a:lnSpc>
              <a:spcBef>
                <a:spcPts val="1200"/>
              </a:spcBef>
            </a:pPr>
            <a:r>
              <a:rPr lang="en-GB" dirty="0">
                <a:solidFill>
                  <a:srgbClr val="002060"/>
                </a:solidFill>
              </a:rPr>
              <a:t>Organise and deliver accessible events that can bring disabled staff and disability equality allies together</a:t>
            </a:r>
          </a:p>
          <a:p>
            <a:pPr>
              <a:lnSpc>
                <a:spcPct val="110000"/>
              </a:lnSpc>
              <a:spcBef>
                <a:spcPts val="1200"/>
              </a:spcBef>
            </a:pPr>
            <a:r>
              <a:rPr lang="en-GB" dirty="0">
                <a:solidFill>
                  <a:srgbClr val="002060"/>
                </a:solidFill>
              </a:rPr>
              <a:t>Create regional hubs to make it easier for members to meet each other</a:t>
            </a:r>
          </a:p>
          <a:p>
            <a:pPr>
              <a:lnSpc>
                <a:spcPct val="110000"/>
              </a:lnSpc>
              <a:spcBef>
                <a:spcPts val="1200"/>
              </a:spcBef>
            </a:pPr>
            <a:r>
              <a:rPr lang="en-GB" dirty="0">
                <a:solidFill>
                  <a:srgbClr val="002060"/>
                </a:solidFill>
              </a:rPr>
              <a:t>Support relevant research projects, policies and guidance for disabled staff, managers, institutions of tertiary education (HEIs and FEIs) and Government agencies</a:t>
            </a:r>
          </a:p>
          <a:p>
            <a:pPr>
              <a:lnSpc>
                <a:spcPct val="110000"/>
              </a:lnSpc>
              <a:spcBef>
                <a:spcPts val="1200"/>
              </a:spcBef>
            </a:pPr>
            <a:r>
              <a:rPr lang="en-GB" dirty="0">
                <a:solidFill>
                  <a:srgbClr val="002060"/>
                </a:solidFill>
              </a:rPr>
              <a:t>Link with disabled students, particularly at postgraduate and doctoral levels</a:t>
            </a:r>
          </a:p>
        </p:txBody>
      </p:sp>
      <p:pic>
        <p:nvPicPr>
          <p:cNvPr id="5" name="Picture 4">
            <a:extLst>
              <a:ext uri="{FF2B5EF4-FFF2-40B4-BE49-F238E27FC236}">
                <a16:creationId xmlns:a16="http://schemas.microsoft.com/office/drawing/2014/main" id="{F42419EC-5E8F-9BB4-02FD-1F167FC94BD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083280" cy="1102273"/>
          </a:xfrm>
          <a:prstGeom prst="rect">
            <a:avLst/>
          </a:prstGeom>
        </p:spPr>
      </p:pic>
    </p:spTree>
    <p:extLst>
      <p:ext uri="{BB962C8B-B14F-4D97-AF65-F5344CB8AC3E}">
        <p14:creationId xmlns:p14="http://schemas.microsoft.com/office/powerpoint/2010/main" val="14743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002060"/>
                </a:solidFill>
                <a:latin typeface="+mn-lt"/>
              </a:rPr>
              <a:t>Membership</a:t>
            </a:r>
          </a:p>
        </p:txBody>
      </p:sp>
      <p:sp>
        <p:nvSpPr>
          <p:cNvPr id="3" name="Content Placeholder 2"/>
          <p:cNvSpPr>
            <a:spLocks noGrp="1"/>
          </p:cNvSpPr>
          <p:nvPr>
            <p:ph idx="1"/>
          </p:nvPr>
        </p:nvSpPr>
        <p:spPr>
          <a:xfrm>
            <a:off x="838200" y="1825625"/>
            <a:ext cx="10515600" cy="4895850"/>
          </a:xfrm>
        </p:spPr>
        <p:txBody>
          <a:bodyPr>
            <a:normAutofit/>
          </a:bodyPr>
          <a:lstStyle/>
          <a:p>
            <a:pPr>
              <a:spcBef>
                <a:spcPts val="1800"/>
              </a:spcBef>
            </a:pPr>
            <a:r>
              <a:rPr lang="en-GB" dirty="0">
                <a:solidFill>
                  <a:srgbClr val="002060"/>
                </a:solidFill>
              </a:rPr>
              <a:t>NADSN mailing list currently has more than 480 members from more than 200 different organisations across the UK and abroad, including </a:t>
            </a:r>
            <a:r>
              <a:rPr lang="en-GB" b="1" dirty="0">
                <a:solidFill>
                  <a:srgbClr val="002060"/>
                </a:solidFill>
              </a:rPr>
              <a:t>110 universities</a:t>
            </a:r>
            <a:r>
              <a:rPr lang="en-GB" dirty="0">
                <a:solidFill>
                  <a:srgbClr val="002060"/>
                </a:solidFill>
              </a:rPr>
              <a:t> in the UK</a:t>
            </a:r>
          </a:p>
          <a:p>
            <a:pPr>
              <a:spcBef>
                <a:spcPts val="1800"/>
              </a:spcBef>
            </a:pPr>
            <a:endParaRPr lang="en-GB" dirty="0">
              <a:solidFill>
                <a:srgbClr val="002060"/>
              </a:solidFill>
            </a:endParaRPr>
          </a:p>
          <a:p>
            <a:pPr>
              <a:spcBef>
                <a:spcPts val="1800"/>
              </a:spcBef>
            </a:pPr>
            <a:endParaRPr lang="en-GB" dirty="0">
              <a:solidFill>
                <a:srgbClr val="002060"/>
              </a:solidFill>
            </a:endParaRPr>
          </a:p>
          <a:p>
            <a:pPr>
              <a:spcBef>
                <a:spcPts val="1800"/>
              </a:spcBef>
            </a:pPr>
            <a:endParaRPr lang="en-GB" dirty="0">
              <a:solidFill>
                <a:srgbClr val="002060"/>
              </a:solidFill>
            </a:endParaRPr>
          </a:p>
          <a:p>
            <a:pPr>
              <a:spcBef>
                <a:spcPts val="1800"/>
              </a:spcBef>
            </a:pPr>
            <a:endParaRPr lang="en-GB" dirty="0">
              <a:solidFill>
                <a:srgbClr val="002060"/>
              </a:solidFill>
            </a:endParaRPr>
          </a:p>
          <a:p>
            <a:pPr>
              <a:spcBef>
                <a:spcPts val="1800"/>
              </a:spcBef>
            </a:pPr>
            <a:r>
              <a:rPr lang="en-GB" dirty="0">
                <a:solidFill>
                  <a:srgbClr val="002060"/>
                </a:solidFill>
              </a:rPr>
              <a:t>Led by a Steering Committee and a network of Regional Leads</a:t>
            </a:r>
          </a:p>
        </p:txBody>
      </p:sp>
      <p:pic>
        <p:nvPicPr>
          <p:cNvPr id="5" name="Picture 4">
            <a:extLst>
              <a:ext uri="{FF2B5EF4-FFF2-40B4-BE49-F238E27FC236}">
                <a16:creationId xmlns:a16="http://schemas.microsoft.com/office/drawing/2014/main" id="{71F61535-659C-41A6-A602-C5DC9E477B5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083280" cy="1102273"/>
          </a:xfrm>
          <a:prstGeom prst="rect">
            <a:avLst/>
          </a:prstGeom>
        </p:spPr>
      </p:pic>
      <p:pic>
        <p:nvPicPr>
          <p:cNvPr id="1026" name="Picture 2" descr="Image result for bbc logo">
            <a:extLst>
              <a:ext uri="{FF2B5EF4-FFF2-40B4-BE49-F238E27FC236}">
                <a16:creationId xmlns:a16="http://schemas.microsoft.com/office/drawing/2014/main" id="{6EE3571A-AC4C-49CF-B2EC-68568800736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1580" y="3117952"/>
            <a:ext cx="2396465" cy="8359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DCABC299-B9BE-41BF-B49E-E7342EE92604}"/>
              </a:ext>
            </a:extLst>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976171" y="4318452"/>
            <a:ext cx="2244680" cy="11223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a:extLst>
              <a:ext uri="{FF2B5EF4-FFF2-40B4-BE49-F238E27FC236}">
                <a16:creationId xmlns:a16="http://schemas.microsoft.com/office/drawing/2014/main" id="{2E32AF4D-4D5F-42D0-8086-3BC9621160E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8750" y="3309678"/>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hs logo">
            <a:extLst>
              <a:ext uri="{FF2B5EF4-FFF2-40B4-BE49-F238E27FC236}">
                <a16:creationId xmlns:a16="http://schemas.microsoft.com/office/drawing/2014/main" id="{DAA8B2E6-D343-40BC-99BD-265ADD961E2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8817" y="3208665"/>
            <a:ext cx="2345259" cy="94879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bout us | The Academy of Medical Sciences">
            <a:extLst>
              <a:ext uri="{FF2B5EF4-FFF2-40B4-BE49-F238E27FC236}">
                <a16:creationId xmlns:a16="http://schemas.microsoft.com/office/drawing/2014/main" id="{837A3DB5-2709-FDE4-17BC-5C644ABAB3E6}"/>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4323" t="32397" r="27445" b="34520"/>
          <a:stretch/>
        </p:blipFill>
        <p:spPr bwMode="auto">
          <a:xfrm>
            <a:off x="1173315" y="4507376"/>
            <a:ext cx="3039694" cy="744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06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fade">
                                      <p:cBhvr>
                                        <p:cTn id="20" dur="500"/>
                                        <p:tgtEl>
                                          <p:spTgt spid="103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500"/>
                                        <p:tgtEl>
                                          <p:spTgt spid="1032"/>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098"/>
                                        </p:tgtEl>
                                        <p:attrNameLst>
                                          <p:attrName>style.visibility</p:attrName>
                                        </p:attrNameLst>
                                      </p:cBhvr>
                                      <p:to>
                                        <p:strVal val="visible"/>
                                      </p:to>
                                    </p:set>
                                    <p:animEffect transition="in" filter="fade">
                                      <p:cBhvr>
                                        <p:cTn id="28" dur="500"/>
                                        <p:tgtEl>
                                          <p:spTgt spid="409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E45DC-0850-4688-9B17-D92C0473E790}"/>
              </a:ext>
            </a:extLst>
          </p:cNvPr>
          <p:cNvSpPr>
            <a:spLocks noGrp="1"/>
          </p:cNvSpPr>
          <p:nvPr>
            <p:ph type="title" idx="4294967295"/>
          </p:nvPr>
        </p:nvSpPr>
        <p:spPr>
          <a:xfrm>
            <a:off x="838200" y="439491"/>
            <a:ext cx="10515600" cy="1325563"/>
          </a:xfrm>
        </p:spPr>
        <p:txBody>
          <a:bodyPr/>
          <a:lstStyle/>
          <a:p>
            <a:pPr algn="ctr"/>
            <a:r>
              <a:rPr lang="en-GB" b="1" dirty="0">
                <a:solidFill>
                  <a:srgbClr val="002060"/>
                </a:solidFill>
                <a:latin typeface="+mn-lt"/>
              </a:rPr>
              <a:t>STEERING COMMITTEE</a:t>
            </a:r>
          </a:p>
        </p:txBody>
      </p:sp>
      <p:pic>
        <p:nvPicPr>
          <p:cNvPr id="9" name="Picture 8">
            <a:extLst>
              <a:ext uri="{FF2B5EF4-FFF2-40B4-BE49-F238E27FC236}">
                <a16:creationId xmlns:a16="http://schemas.microsoft.com/office/drawing/2014/main" id="{55B625FB-14AC-4715-81F2-B7379287593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083280" cy="1102273"/>
          </a:xfrm>
          <a:prstGeom prst="rect">
            <a:avLst/>
          </a:prstGeom>
        </p:spPr>
      </p:pic>
      <p:graphicFrame>
        <p:nvGraphicFramePr>
          <p:cNvPr id="12" name="Table 11">
            <a:extLst>
              <a:ext uri="{FF2B5EF4-FFF2-40B4-BE49-F238E27FC236}">
                <a16:creationId xmlns:a16="http://schemas.microsoft.com/office/drawing/2014/main" id="{C521D3A0-9ECB-36E6-2501-20E22C16655D}"/>
              </a:ext>
            </a:extLst>
          </p:cNvPr>
          <p:cNvGraphicFramePr>
            <a:graphicFrameLocks noGrp="1"/>
          </p:cNvGraphicFramePr>
          <p:nvPr>
            <p:extLst>
              <p:ext uri="{D42A27DB-BD31-4B8C-83A1-F6EECF244321}">
                <p14:modId xmlns:p14="http://schemas.microsoft.com/office/powerpoint/2010/main" val="1260528941"/>
              </p:ext>
            </p:extLst>
          </p:nvPr>
        </p:nvGraphicFramePr>
        <p:xfrm>
          <a:off x="245505" y="1625353"/>
          <a:ext cx="11700990" cy="4055919"/>
        </p:xfrm>
        <a:graphic>
          <a:graphicData uri="http://schemas.openxmlformats.org/drawingml/2006/table">
            <a:tbl>
              <a:tblPr firstRow="1" firstCol="1" bandRow="1"/>
              <a:tblGrid>
                <a:gridCol w="4650625">
                  <a:extLst>
                    <a:ext uri="{9D8B030D-6E8A-4147-A177-3AD203B41FA5}">
                      <a16:colId xmlns:a16="http://schemas.microsoft.com/office/drawing/2014/main" val="1101797085"/>
                    </a:ext>
                  </a:extLst>
                </a:gridCol>
                <a:gridCol w="3934787">
                  <a:extLst>
                    <a:ext uri="{9D8B030D-6E8A-4147-A177-3AD203B41FA5}">
                      <a16:colId xmlns:a16="http://schemas.microsoft.com/office/drawing/2014/main" val="2915874409"/>
                    </a:ext>
                  </a:extLst>
                </a:gridCol>
                <a:gridCol w="3115578">
                  <a:extLst>
                    <a:ext uri="{9D8B030D-6E8A-4147-A177-3AD203B41FA5}">
                      <a16:colId xmlns:a16="http://schemas.microsoft.com/office/drawing/2014/main" val="1176773800"/>
                    </a:ext>
                  </a:extLst>
                </a:gridCol>
              </a:tblGrid>
              <a:tr h="490074">
                <a:tc>
                  <a:txBody>
                    <a:bodyPr/>
                    <a:lstStyle/>
                    <a:p>
                      <a:pPr algn="l" fontAlgn="t">
                        <a:spcBef>
                          <a:spcPts val="0"/>
                        </a:spcBef>
                        <a:spcAft>
                          <a:spcPts val="0"/>
                        </a:spcAft>
                      </a:pPr>
                      <a:r>
                        <a:rPr lang="en-GB" sz="2000" b="0" i="0" u="none" strike="noStrike" dirty="0">
                          <a:solidFill>
                            <a:srgbClr val="002060"/>
                          </a:solidFill>
                          <a:effectLst/>
                          <a:latin typeface="+mn-lt"/>
                          <a:ea typeface="Calibri" panose="020F0502020204030204" pitchFamily="34" charset="0"/>
                          <a:cs typeface="Times New Roman" panose="02020603050405020304" pitchFamily="18" charset="0"/>
                        </a:rPr>
                        <a:t>Chair</a:t>
                      </a:r>
                      <a:endParaRPr lang="en-GB" sz="3200" b="0" i="0" u="none" strike="noStrike" dirty="0">
                        <a:solidFill>
                          <a:srgbClr val="002060"/>
                        </a:solidFill>
                        <a:effectLst/>
                        <a:latin typeface="+mn-lt"/>
                      </a:endParaRP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Bef>
                          <a:spcPts val="0"/>
                        </a:spcBef>
                        <a:spcAft>
                          <a:spcPts val="0"/>
                        </a:spcAft>
                      </a:pPr>
                      <a:r>
                        <a:rPr lang="en-GB" sz="2000" b="1" dirty="0">
                          <a:solidFill>
                            <a:srgbClr val="002060"/>
                          </a:solidFill>
                        </a:rPr>
                        <a:t>Hamied Haroon</a:t>
                      </a: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Bef>
                          <a:spcPts val="0"/>
                        </a:spcBef>
                        <a:spcAft>
                          <a:spcPts val="0"/>
                        </a:spcAft>
                      </a:pPr>
                      <a:r>
                        <a:rPr lang="en-GB" sz="2000" b="0" i="0" u="none" strike="noStrike" dirty="0" err="1">
                          <a:solidFill>
                            <a:srgbClr val="002060"/>
                          </a:solidFill>
                          <a:effectLst/>
                          <a:latin typeface="+mn-lt"/>
                          <a:ea typeface="Calibri" panose="020F0502020204030204" pitchFamily="34" charset="0"/>
                          <a:cs typeface="Times New Roman" panose="02020603050405020304" pitchFamily="18" charset="0"/>
                        </a:rPr>
                        <a:t>Univ</a:t>
                      </a:r>
                      <a:r>
                        <a:rPr lang="en-GB" sz="2000" b="0" i="0" u="none" strike="noStrike" dirty="0">
                          <a:solidFill>
                            <a:srgbClr val="002060"/>
                          </a:solidFill>
                          <a:effectLst/>
                          <a:latin typeface="+mn-lt"/>
                          <a:ea typeface="Calibri" panose="020F0502020204030204" pitchFamily="34" charset="0"/>
                          <a:cs typeface="Times New Roman" panose="02020603050405020304" pitchFamily="18" charset="0"/>
                        </a:rPr>
                        <a:t> of Manchester</a:t>
                      </a:r>
                      <a:endParaRPr lang="en-GB" sz="3200" b="0" i="0" u="none" strike="noStrike" dirty="0">
                        <a:solidFill>
                          <a:srgbClr val="002060"/>
                        </a:solidFill>
                        <a:effectLst/>
                        <a:latin typeface="+mn-lt"/>
                      </a:endParaRP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6229956"/>
                  </a:ext>
                </a:extLst>
              </a:tr>
              <a:tr h="861899">
                <a:tc>
                  <a:txBody>
                    <a:bodyPr/>
                    <a:lstStyle/>
                    <a:p>
                      <a:pPr algn="l" fontAlgn="t">
                        <a:spcBef>
                          <a:spcPts val="0"/>
                        </a:spcBef>
                        <a:spcAft>
                          <a:spcPts val="0"/>
                        </a:spcAft>
                      </a:pPr>
                      <a:r>
                        <a:rPr lang="en-GB" sz="2000" b="0" i="0" u="none" strike="noStrike">
                          <a:solidFill>
                            <a:srgbClr val="002060"/>
                          </a:solidFill>
                          <a:effectLst/>
                          <a:latin typeface="+mn-lt"/>
                          <a:ea typeface="Calibri" panose="020F0502020204030204" pitchFamily="34" charset="0"/>
                          <a:cs typeface="Times New Roman" panose="02020603050405020304" pitchFamily="18" charset="0"/>
                        </a:rPr>
                        <a:t>Vice Chairs</a:t>
                      </a:r>
                      <a:endParaRPr lang="en-GB" sz="3200" b="0" i="0" u="none" strike="noStrike">
                        <a:solidFill>
                          <a:srgbClr val="002060"/>
                        </a:solidFill>
                        <a:effectLst/>
                        <a:latin typeface="+mn-lt"/>
                      </a:endParaRP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Bef>
                          <a:spcPts val="0"/>
                        </a:spcBef>
                        <a:spcAft>
                          <a:spcPts val="0"/>
                        </a:spcAft>
                      </a:pPr>
                      <a:r>
                        <a:rPr lang="en-GB" sz="2000" b="1" dirty="0">
                          <a:solidFill>
                            <a:srgbClr val="002060"/>
                          </a:solidFill>
                        </a:rPr>
                        <a:t>Jacquie Nicholson</a:t>
                      </a:r>
                      <a:r>
                        <a:rPr lang="en-GB" sz="2000" b="0" dirty="0">
                          <a:solidFill>
                            <a:srgbClr val="002060"/>
                          </a:solidFill>
                        </a:rPr>
                        <a:t> </a:t>
                      </a:r>
                      <a:r>
                        <a:rPr lang="en-GB" sz="2000" b="0" baseline="30000" dirty="0">
                          <a:solidFill>
                            <a:srgbClr val="002060"/>
                          </a:solidFill>
                        </a:rPr>
                        <a:t>1</a:t>
                      </a:r>
                      <a:r>
                        <a:rPr lang="en-GB" sz="2000" b="0" dirty="0">
                          <a:solidFill>
                            <a:srgbClr val="002060"/>
                          </a:solidFill>
                        </a:rPr>
                        <a:t> &amp; </a:t>
                      </a:r>
                      <a:br>
                        <a:rPr lang="en-GB" sz="2000" b="0" dirty="0">
                          <a:solidFill>
                            <a:srgbClr val="002060"/>
                          </a:solidFill>
                        </a:rPr>
                      </a:br>
                      <a:r>
                        <a:rPr lang="en-GB" sz="2000" b="1" dirty="0">
                          <a:solidFill>
                            <a:srgbClr val="002060"/>
                          </a:solidFill>
                        </a:rPr>
                        <a:t>Stuart Moore</a:t>
                      </a:r>
                      <a:r>
                        <a:rPr lang="en-GB" sz="2000" b="0" dirty="0">
                          <a:solidFill>
                            <a:srgbClr val="002060"/>
                          </a:solidFill>
                        </a:rPr>
                        <a:t> </a:t>
                      </a:r>
                      <a:r>
                        <a:rPr lang="en-GB" sz="2000" b="0" baseline="30000" dirty="0">
                          <a:solidFill>
                            <a:srgbClr val="002060"/>
                          </a:solidFill>
                        </a:rPr>
                        <a:t>2</a:t>
                      </a: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Bef>
                          <a:spcPts val="0"/>
                        </a:spcBef>
                        <a:spcAft>
                          <a:spcPts val="0"/>
                        </a:spcAft>
                      </a:pPr>
                      <a:r>
                        <a:rPr lang="en-GB" sz="2000" b="0" i="0" u="none" strike="noStrike" baseline="30000" dirty="0">
                          <a:solidFill>
                            <a:srgbClr val="002060"/>
                          </a:solidFill>
                          <a:effectLst/>
                          <a:latin typeface="+mn-lt"/>
                          <a:ea typeface="Calibri" panose="020F0502020204030204" pitchFamily="34" charset="0"/>
                          <a:cs typeface="Times New Roman" panose="02020603050405020304" pitchFamily="18" charset="0"/>
                        </a:rPr>
                        <a:t>1</a:t>
                      </a:r>
                      <a:r>
                        <a:rPr lang="en-GB" sz="2000" b="0" i="0" u="none" strike="noStrike" dirty="0">
                          <a:solidFill>
                            <a:srgbClr val="002060"/>
                          </a:solidFill>
                          <a:effectLst/>
                          <a:latin typeface="+mn-lt"/>
                          <a:ea typeface="Calibri" panose="020F0502020204030204" pitchFamily="34" charset="0"/>
                          <a:cs typeface="Times New Roman" panose="02020603050405020304" pitchFamily="18" charset="0"/>
                        </a:rPr>
                        <a:t> Open </a:t>
                      </a:r>
                      <a:r>
                        <a:rPr lang="en-GB" sz="2000" b="0" i="0" u="none" strike="noStrike" dirty="0" err="1">
                          <a:solidFill>
                            <a:srgbClr val="002060"/>
                          </a:solidFill>
                          <a:effectLst/>
                          <a:latin typeface="+mn-lt"/>
                          <a:ea typeface="Calibri" panose="020F0502020204030204" pitchFamily="34" charset="0"/>
                          <a:cs typeface="Times New Roman" panose="02020603050405020304" pitchFamily="18" charset="0"/>
                        </a:rPr>
                        <a:t>Univ</a:t>
                      </a:r>
                      <a:endParaRPr lang="en-GB" sz="3200" b="0" i="0" u="none" strike="noStrike" dirty="0">
                        <a:solidFill>
                          <a:srgbClr val="002060"/>
                        </a:solidFill>
                        <a:effectLst/>
                        <a:latin typeface="+mn-lt"/>
                      </a:endParaRPr>
                    </a:p>
                    <a:p>
                      <a:pPr algn="l" fontAlgn="t">
                        <a:spcBef>
                          <a:spcPts val="0"/>
                        </a:spcBef>
                        <a:spcAft>
                          <a:spcPts val="0"/>
                        </a:spcAft>
                      </a:pPr>
                      <a:r>
                        <a:rPr lang="en-GB" sz="2000" b="0" i="0" u="none" strike="noStrike" baseline="30000" dirty="0">
                          <a:solidFill>
                            <a:srgbClr val="002060"/>
                          </a:solidFill>
                          <a:effectLst/>
                          <a:latin typeface="+mn-lt"/>
                          <a:ea typeface="Calibri" panose="020F0502020204030204" pitchFamily="34" charset="0"/>
                          <a:cs typeface="Times New Roman" panose="02020603050405020304" pitchFamily="18" charset="0"/>
                        </a:rPr>
                        <a:t>2</a:t>
                      </a:r>
                      <a:r>
                        <a:rPr lang="en-GB" sz="2000" b="0" i="0" u="none" strike="noStrike" dirty="0">
                          <a:solidFill>
                            <a:srgbClr val="002060"/>
                          </a:solidFill>
                          <a:effectLst/>
                          <a:latin typeface="+mn-lt"/>
                          <a:ea typeface="Calibri" panose="020F0502020204030204" pitchFamily="34" charset="0"/>
                          <a:cs typeface="Times New Roman" panose="02020603050405020304" pitchFamily="18" charset="0"/>
                        </a:rPr>
                        <a:t> NHS England</a:t>
                      </a:r>
                      <a:endParaRPr lang="en-GB" sz="3200" b="0" i="0" u="none" strike="noStrike" dirty="0">
                        <a:solidFill>
                          <a:srgbClr val="002060"/>
                        </a:solidFill>
                        <a:effectLst/>
                        <a:latin typeface="+mn-lt"/>
                      </a:endParaRP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3519322"/>
                  </a:ext>
                </a:extLst>
              </a:tr>
              <a:tr h="490074">
                <a:tc>
                  <a:txBody>
                    <a:bodyPr/>
                    <a:lstStyle/>
                    <a:p>
                      <a:pPr algn="l" fontAlgn="t">
                        <a:spcBef>
                          <a:spcPts val="0"/>
                        </a:spcBef>
                        <a:spcAft>
                          <a:spcPts val="0"/>
                        </a:spcAft>
                      </a:pPr>
                      <a:r>
                        <a:rPr lang="en-GB" sz="2000" b="0" i="0" u="none" strike="noStrike">
                          <a:solidFill>
                            <a:srgbClr val="002060"/>
                          </a:solidFill>
                          <a:effectLst/>
                          <a:latin typeface="+mn-lt"/>
                          <a:ea typeface="Calibri" panose="020F0502020204030204" pitchFamily="34" charset="0"/>
                          <a:cs typeface="Times New Roman" panose="02020603050405020304" pitchFamily="18" charset="0"/>
                        </a:rPr>
                        <a:t>Treasurer</a:t>
                      </a:r>
                      <a:endParaRPr lang="en-GB" sz="3200" b="0" i="0" u="none" strike="noStrike">
                        <a:solidFill>
                          <a:srgbClr val="002060"/>
                        </a:solidFill>
                        <a:effectLst/>
                        <a:latin typeface="+mn-lt"/>
                      </a:endParaRP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Bef>
                          <a:spcPts val="0"/>
                        </a:spcBef>
                        <a:spcAft>
                          <a:spcPts val="0"/>
                        </a:spcAft>
                      </a:pPr>
                      <a:r>
                        <a:rPr lang="en-GB" sz="2000" b="1" dirty="0">
                          <a:solidFill>
                            <a:srgbClr val="002060"/>
                          </a:solidFill>
                        </a:rPr>
                        <a:t>Jacquie Nicholson</a:t>
                      </a: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Bef>
                          <a:spcPts val="0"/>
                        </a:spcBef>
                        <a:spcAft>
                          <a:spcPts val="0"/>
                        </a:spcAft>
                      </a:pPr>
                      <a:r>
                        <a:rPr lang="en-GB" sz="2000" b="0" i="0" u="none" strike="noStrike" dirty="0">
                          <a:solidFill>
                            <a:srgbClr val="002060"/>
                          </a:solidFill>
                          <a:effectLst/>
                          <a:latin typeface="+mn-lt"/>
                          <a:ea typeface="Calibri" panose="020F0502020204030204" pitchFamily="34" charset="0"/>
                          <a:cs typeface="Times New Roman" panose="02020603050405020304" pitchFamily="18" charset="0"/>
                        </a:rPr>
                        <a:t>Open </a:t>
                      </a:r>
                      <a:r>
                        <a:rPr lang="en-GB" sz="2000" b="0" i="0" u="none" strike="noStrike" dirty="0" err="1">
                          <a:solidFill>
                            <a:srgbClr val="002060"/>
                          </a:solidFill>
                          <a:effectLst/>
                          <a:latin typeface="+mn-lt"/>
                          <a:ea typeface="Calibri" panose="020F0502020204030204" pitchFamily="34" charset="0"/>
                          <a:cs typeface="Times New Roman" panose="02020603050405020304" pitchFamily="18" charset="0"/>
                        </a:rPr>
                        <a:t>Univ</a:t>
                      </a:r>
                      <a:endParaRPr lang="en-GB" sz="3200" b="0" i="0" u="none" strike="noStrike" dirty="0">
                        <a:solidFill>
                          <a:srgbClr val="002060"/>
                        </a:solidFill>
                        <a:effectLst/>
                        <a:latin typeface="+mn-lt"/>
                      </a:endParaRP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8588192"/>
                  </a:ext>
                </a:extLst>
              </a:tr>
              <a:tr h="861899">
                <a:tc>
                  <a:txBody>
                    <a:bodyPr/>
                    <a:lstStyle/>
                    <a:p>
                      <a:pPr algn="l" fontAlgn="t">
                        <a:spcBef>
                          <a:spcPts val="0"/>
                        </a:spcBef>
                        <a:spcAft>
                          <a:spcPts val="0"/>
                        </a:spcAft>
                      </a:pPr>
                      <a:r>
                        <a:rPr lang="en-GB" sz="2000" b="0" i="0" u="none" strike="noStrike" dirty="0">
                          <a:solidFill>
                            <a:srgbClr val="002060"/>
                          </a:solidFill>
                          <a:effectLst/>
                          <a:latin typeface="+mn-lt"/>
                          <a:ea typeface="Calibri" panose="020F0502020204030204" pitchFamily="34" charset="0"/>
                          <a:cs typeface="Times New Roman" panose="02020603050405020304" pitchFamily="18" charset="0"/>
                        </a:rPr>
                        <a:t>Co-Secretaries</a:t>
                      </a:r>
                      <a:endParaRPr lang="en-GB" sz="3200" b="0" i="0" u="none" strike="noStrike" dirty="0">
                        <a:solidFill>
                          <a:srgbClr val="002060"/>
                        </a:solidFill>
                        <a:effectLst/>
                        <a:latin typeface="+mn-lt"/>
                      </a:endParaRP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Bef>
                          <a:spcPts val="0"/>
                        </a:spcBef>
                        <a:spcAft>
                          <a:spcPts val="0"/>
                        </a:spcAft>
                      </a:pPr>
                      <a:r>
                        <a:rPr lang="en-GB" sz="2000" b="1" dirty="0">
                          <a:solidFill>
                            <a:srgbClr val="002060"/>
                          </a:solidFill>
                        </a:rPr>
                        <a:t>Emma </a:t>
                      </a:r>
                      <a:r>
                        <a:rPr lang="en-GB" sz="2000" b="1" dirty="0" err="1">
                          <a:solidFill>
                            <a:srgbClr val="002060"/>
                          </a:solidFill>
                        </a:rPr>
                        <a:t>Nadin</a:t>
                      </a:r>
                      <a:r>
                        <a:rPr lang="en-GB" sz="2000" b="0" dirty="0">
                          <a:solidFill>
                            <a:srgbClr val="002060"/>
                          </a:solidFill>
                        </a:rPr>
                        <a:t> </a:t>
                      </a:r>
                      <a:r>
                        <a:rPr lang="en-GB" sz="2000" b="0" baseline="30000" dirty="0">
                          <a:solidFill>
                            <a:srgbClr val="002060"/>
                          </a:solidFill>
                        </a:rPr>
                        <a:t>1</a:t>
                      </a:r>
                      <a:r>
                        <a:rPr lang="en-GB" sz="2000" b="0" dirty="0">
                          <a:solidFill>
                            <a:srgbClr val="002060"/>
                          </a:solidFill>
                        </a:rPr>
                        <a:t> &amp; </a:t>
                      </a:r>
                      <a:br>
                        <a:rPr lang="en-GB" sz="2000" b="0" dirty="0">
                          <a:solidFill>
                            <a:srgbClr val="002060"/>
                          </a:solidFill>
                        </a:rPr>
                      </a:br>
                      <a:r>
                        <a:rPr lang="en-GB" sz="2000" b="1" dirty="0">
                          <a:solidFill>
                            <a:srgbClr val="002060"/>
                          </a:solidFill>
                        </a:rPr>
                        <a:t>Yota Dimitriadi</a:t>
                      </a:r>
                      <a:r>
                        <a:rPr lang="en-GB" sz="2000" b="0" dirty="0">
                          <a:solidFill>
                            <a:srgbClr val="002060"/>
                          </a:solidFill>
                        </a:rPr>
                        <a:t> </a:t>
                      </a:r>
                      <a:r>
                        <a:rPr lang="en-GB" sz="2000" b="0" baseline="30000" dirty="0">
                          <a:solidFill>
                            <a:srgbClr val="002060"/>
                          </a:solidFill>
                        </a:rPr>
                        <a:t>2</a:t>
                      </a: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Bef>
                          <a:spcPts val="0"/>
                        </a:spcBef>
                        <a:spcAft>
                          <a:spcPts val="0"/>
                        </a:spcAft>
                      </a:pPr>
                      <a:r>
                        <a:rPr lang="en-GB" sz="2000" b="0" i="0" u="none" strike="noStrike" baseline="30000" dirty="0">
                          <a:solidFill>
                            <a:srgbClr val="002060"/>
                          </a:solidFill>
                          <a:effectLst/>
                          <a:latin typeface="+mn-lt"/>
                          <a:ea typeface="Calibri" panose="020F0502020204030204" pitchFamily="34" charset="0"/>
                          <a:cs typeface="Times New Roman" panose="02020603050405020304" pitchFamily="18" charset="0"/>
                        </a:rPr>
                        <a:t>1</a:t>
                      </a:r>
                      <a:r>
                        <a:rPr lang="en-GB" sz="2000" b="0" i="0" u="none" strike="noStrike" dirty="0">
                          <a:solidFill>
                            <a:srgbClr val="002060"/>
                          </a:solidFill>
                          <a:effectLst/>
                          <a:latin typeface="+mn-lt"/>
                          <a:ea typeface="Calibri" panose="020F0502020204030204" pitchFamily="34" charset="0"/>
                          <a:cs typeface="Times New Roman" panose="02020603050405020304" pitchFamily="18" charset="0"/>
                        </a:rPr>
                        <a:t> Loughborough </a:t>
                      </a:r>
                      <a:r>
                        <a:rPr lang="en-GB" sz="2000" b="0" i="0" u="none" strike="noStrike" dirty="0" err="1">
                          <a:solidFill>
                            <a:srgbClr val="002060"/>
                          </a:solidFill>
                          <a:effectLst/>
                          <a:latin typeface="+mn-lt"/>
                          <a:ea typeface="Calibri" panose="020F0502020204030204" pitchFamily="34" charset="0"/>
                          <a:cs typeface="Times New Roman" panose="02020603050405020304" pitchFamily="18" charset="0"/>
                        </a:rPr>
                        <a:t>Univ</a:t>
                      </a:r>
                      <a:endParaRPr lang="en-GB" sz="3200" b="0" i="0" u="none" strike="noStrike" dirty="0">
                        <a:solidFill>
                          <a:srgbClr val="002060"/>
                        </a:solidFill>
                        <a:effectLst/>
                        <a:latin typeface="+mn-lt"/>
                      </a:endParaRPr>
                    </a:p>
                    <a:p>
                      <a:pPr algn="l" fontAlgn="t">
                        <a:spcBef>
                          <a:spcPts val="0"/>
                        </a:spcBef>
                        <a:spcAft>
                          <a:spcPts val="0"/>
                        </a:spcAft>
                      </a:pPr>
                      <a:r>
                        <a:rPr lang="en-GB" sz="2000" b="0" i="0" u="none" strike="noStrike" baseline="30000" dirty="0">
                          <a:solidFill>
                            <a:srgbClr val="002060"/>
                          </a:solidFill>
                          <a:effectLst/>
                          <a:latin typeface="+mn-lt"/>
                          <a:ea typeface="Calibri" panose="020F0502020204030204" pitchFamily="34" charset="0"/>
                          <a:cs typeface="Times New Roman" panose="02020603050405020304" pitchFamily="18" charset="0"/>
                        </a:rPr>
                        <a:t>2</a:t>
                      </a:r>
                      <a:r>
                        <a:rPr lang="en-GB" sz="2000" b="0" i="0" u="none" strike="noStrike" dirty="0">
                          <a:solidFill>
                            <a:srgbClr val="002060"/>
                          </a:solidFill>
                          <a:effectLst/>
                          <a:latin typeface="+mn-lt"/>
                          <a:ea typeface="Calibri" panose="020F0502020204030204" pitchFamily="34" charset="0"/>
                          <a:cs typeface="Times New Roman" panose="02020603050405020304" pitchFamily="18" charset="0"/>
                        </a:rPr>
                        <a:t> </a:t>
                      </a:r>
                      <a:r>
                        <a:rPr lang="en-GB" sz="2000" b="0" i="0" u="none" strike="noStrike" dirty="0" err="1">
                          <a:solidFill>
                            <a:srgbClr val="002060"/>
                          </a:solidFill>
                          <a:effectLst/>
                          <a:latin typeface="+mn-lt"/>
                          <a:ea typeface="Calibri" panose="020F0502020204030204" pitchFamily="34" charset="0"/>
                          <a:cs typeface="Times New Roman" panose="02020603050405020304" pitchFamily="18" charset="0"/>
                        </a:rPr>
                        <a:t>Univ</a:t>
                      </a:r>
                      <a:r>
                        <a:rPr lang="en-GB" sz="2000" b="0" i="0" u="none" strike="noStrike" dirty="0">
                          <a:solidFill>
                            <a:srgbClr val="002060"/>
                          </a:solidFill>
                          <a:effectLst/>
                          <a:latin typeface="+mn-lt"/>
                          <a:ea typeface="Calibri" panose="020F0502020204030204" pitchFamily="34" charset="0"/>
                          <a:cs typeface="Times New Roman" panose="02020603050405020304" pitchFamily="18" charset="0"/>
                        </a:rPr>
                        <a:t> of Reading</a:t>
                      </a:r>
                      <a:endParaRPr lang="en-GB" sz="3200" b="0" i="0" u="none" strike="noStrike" dirty="0">
                        <a:solidFill>
                          <a:srgbClr val="002060"/>
                        </a:solidFill>
                        <a:effectLst/>
                        <a:latin typeface="+mn-lt"/>
                      </a:endParaRP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7808240"/>
                  </a:ext>
                </a:extLst>
              </a:tr>
              <a:tr h="490074">
                <a:tc>
                  <a:txBody>
                    <a:bodyPr/>
                    <a:lstStyle/>
                    <a:p>
                      <a:pPr algn="l" fontAlgn="t">
                        <a:spcBef>
                          <a:spcPts val="0"/>
                        </a:spcBef>
                        <a:spcAft>
                          <a:spcPts val="0"/>
                        </a:spcAft>
                      </a:pPr>
                      <a:r>
                        <a:rPr lang="en-GB" sz="2000" b="0" i="0" u="none" strike="noStrike" dirty="0">
                          <a:solidFill>
                            <a:srgbClr val="002060"/>
                          </a:solidFill>
                          <a:effectLst/>
                          <a:latin typeface="+mn-lt"/>
                          <a:ea typeface="Calibri" panose="020F0502020204030204" pitchFamily="34" charset="0"/>
                          <a:cs typeface="Times New Roman" panose="02020603050405020304" pitchFamily="18" charset="0"/>
                        </a:rPr>
                        <a:t>Engagement &amp; Communications Lead</a:t>
                      </a:r>
                      <a:endParaRPr lang="en-GB" sz="3200" b="0" i="0" u="none" strike="noStrike" dirty="0">
                        <a:solidFill>
                          <a:srgbClr val="002060"/>
                        </a:solidFill>
                        <a:effectLst/>
                        <a:latin typeface="+mn-lt"/>
                      </a:endParaRP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Bef>
                          <a:spcPts val="0"/>
                        </a:spcBef>
                        <a:spcAft>
                          <a:spcPts val="0"/>
                        </a:spcAft>
                      </a:pPr>
                      <a:r>
                        <a:rPr lang="en-GB" sz="2000" b="1" dirty="0">
                          <a:solidFill>
                            <a:srgbClr val="002060"/>
                          </a:solidFill>
                        </a:rPr>
                        <a:t>Rachel Heyes</a:t>
                      </a: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Bef>
                          <a:spcPts val="0"/>
                        </a:spcBef>
                        <a:spcAft>
                          <a:spcPts val="0"/>
                        </a:spcAft>
                      </a:pPr>
                      <a:r>
                        <a:rPr lang="en-GB" sz="2000" b="0" i="0" u="none" strike="noStrike" dirty="0" err="1">
                          <a:solidFill>
                            <a:srgbClr val="002060"/>
                          </a:solidFill>
                          <a:effectLst/>
                          <a:latin typeface="+mn-lt"/>
                          <a:ea typeface="Calibri" panose="020F0502020204030204" pitchFamily="34" charset="0"/>
                          <a:cs typeface="Times New Roman" panose="02020603050405020304" pitchFamily="18" charset="0"/>
                        </a:rPr>
                        <a:t>Univ</a:t>
                      </a:r>
                      <a:r>
                        <a:rPr lang="en-GB" sz="2000" b="0" i="0" u="none" strike="noStrike" dirty="0">
                          <a:solidFill>
                            <a:srgbClr val="002060"/>
                          </a:solidFill>
                          <a:effectLst/>
                          <a:latin typeface="+mn-lt"/>
                          <a:ea typeface="Calibri" panose="020F0502020204030204" pitchFamily="34" charset="0"/>
                          <a:cs typeface="Times New Roman" panose="02020603050405020304" pitchFamily="18" charset="0"/>
                        </a:rPr>
                        <a:t> of Manchester </a:t>
                      </a:r>
                      <a:endParaRPr lang="en-GB" sz="3200" b="0" i="0" u="none" strike="noStrike" dirty="0">
                        <a:solidFill>
                          <a:srgbClr val="002060"/>
                        </a:solidFill>
                        <a:effectLst/>
                        <a:latin typeface="+mn-lt"/>
                      </a:endParaRP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1729925"/>
                  </a:ext>
                </a:extLst>
              </a:tr>
              <a:tr h="861899">
                <a:tc>
                  <a:txBody>
                    <a:bodyPr/>
                    <a:lstStyle/>
                    <a:p>
                      <a:pPr algn="l" fontAlgn="t">
                        <a:spcBef>
                          <a:spcPts val="0"/>
                        </a:spcBef>
                        <a:spcAft>
                          <a:spcPts val="0"/>
                        </a:spcAft>
                      </a:pPr>
                      <a:r>
                        <a:rPr lang="en-GB" sz="2000" b="0" i="0" u="none" strike="noStrike" dirty="0">
                          <a:solidFill>
                            <a:srgbClr val="002060"/>
                          </a:solidFill>
                          <a:effectLst/>
                          <a:latin typeface="+mn-lt"/>
                          <a:ea typeface="Calibri" panose="020F0502020204030204" pitchFamily="34" charset="0"/>
                          <a:cs typeface="Times New Roman" panose="02020603050405020304" pitchFamily="18" charset="0"/>
                        </a:rPr>
                        <a:t>Intersectionality Co-Leads</a:t>
                      </a:r>
                      <a:endParaRPr lang="en-GB" sz="3200" b="0" i="0" u="none" strike="noStrike" dirty="0">
                        <a:solidFill>
                          <a:srgbClr val="002060"/>
                        </a:solidFill>
                        <a:effectLst/>
                        <a:latin typeface="+mn-lt"/>
                      </a:endParaRP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Bef>
                          <a:spcPts val="0"/>
                        </a:spcBef>
                        <a:spcAft>
                          <a:spcPts val="0"/>
                        </a:spcAft>
                      </a:pPr>
                      <a:r>
                        <a:rPr lang="en-GB" sz="2000" b="1" dirty="0">
                          <a:solidFill>
                            <a:srgbClr val="002060"/>
                          </a:solidFill>
                        </a:rPr>
                        <a:t>Kayla Barram</a:t>
                      </a:r>
                      <a:r>
                        <a:rPr lang="en-GB" sz="2000" b="0" dirty="0">
                          <a:solidFill>
                            <a:srgbClr val="002060"/>
                          </a:solidFill>
                        </a:rPr>
                        <a:t> </a:t>
                      </a:r>
                      <a:r>
                        <a:rPr lang="en-GB" sz="2000" b="0" baseline="30000" dirty="0">
                          <a:solidFill>
                            <a:srgbClr val="002060"/>
                          </a:solidFill>
                        </a:rPr>
                        <a:t>1</a:t>
                      </a:r>
                      <a:r>
                        <a:rPr lang="en-GB" sz="2000" b="0" dirty="0">
                          <a:solidFill>
                            <a:srgbClr val="002060"/>
                          </a:solidFill>
                        </a:rPr>
                        <a:t> &amp; </a:t>
                      </a:r>
                      <a:br>
                        <a:rPr lang="en-GB" sz="2000" b="1" dirty="0">
                          <a:solidFill>
                            <a:srgbClr val="002060"/>
                          </a:solidFill>
                        </a:rPr>
                      </a:br>
                      <a:r>
                        <a:rPr lang="en-GB" sz="2000" b="1" dirty="0">
                          <a:solidFill>
                            <a:srgbClr val="002060"/>
                          </a:solidFill>
                        </a:rPr>
                        <a:t>Fideline Tchuenbou-Magaia</a:t>
                      </a:r>
                      <a:r>
                        <a:rPr lang="en-GB" sz="2000" b="0" dirty="0">
                          <a:solidFill>
                            <a:srgbClr val="002060"/>
                          </a:solidFill>
                        </a:rPr>
                        <a:t> </a:t>
                      </a:r>
                      <a:r>
                        <a:rPr lang="en-GB" sz="2000" b="0" baseline="30000" dirty="0">
                          <a:solidFill>
                            <a:srgbClr val="002060"/>
                          </a:solidFill>
                        </a:rPr>
                        <a:t>2</a:t>
                      </a: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Bef>
                          <a:spcPts val="0"/>
                        </a:spcBef>
                        <a:spcAft>
                          <a:spcPts val="0"/>
                        </a:spcAft>
                      </a:pPr>
                      <a:r>
                        <a:rPr lang="en-GB" sz="2000" b="0" i="0" u="none" strike="noStrike" baseline="30000" dirty="0">
                          <a:solidFill>
                            <a:srgbClr val="002060"/>
                          </a:solidFill>
                          <a:effectLst/>
                          <a:latin typeface="+mn-lt"/>
                          <a:ea typeface="Calibri" panose="020F0502020204030204" pitchFamily="34" charset="0"/>
                          <a:cs typeface="Times New Roman" panose="02020603050405020304" pitchFamily="18" charset="0"/>
                        </a:rPr>
                        <a:t>1 </a:t>
                      </a:r>
                      <a:r>
                        <a:rPr lang="en-GB" sz="2000" b="0" i="0" u="none" strike="noStrike" dirty="0">
                          <a:solidFill>
                            <a:srgbClr val="002060"/>
                          </a:solidFill>
                          <a:effectLst/>
                          <a:latin typeface="+mn-lt"/>
                          <a:ea typeface="Calibri" panose="020F0502020204030204" pitchFamily="34" charset="0"/>
                          <a:cs typeface="Times New Roman" panose="02020603050405020304" pitchFamily="18" charset="0"/>
                        </a:rPr>
                        <a:t>GMCDP</a:t>
                      </a:r>
                      <a:endParaRPr lang="en-GB" sz="3200" b="0" i="0" u="none" strike="noStrike" dirty="0">
                        <a:solidFill>
                          <a:srgbClr val="002060"/>
                        </a:solidFill>
                        <a:effectLst/>
                        <a:latin typeface="+mn-lt"/>
                      </a:endParaRPr>
                    </a:p>
                    <a:p>
                      <a:pPr algn="l" fontAlgn="t">
                        <a:spcBef>
                          <a:spcPts val="0"/>
                        </a:spcBef>
                        <a:spcAft>
                          <a:spcPts val="0"/>
                        </a:spcAft>
                      </a:pPr>
                      <a:r>
                        <a:rPr lang="en-GB" sz="2000" b="0" i="0" u="none" strike="noStrike" baseline="30000" dirty="0">
                          <a:solidFill>
                            <a:srgbClr val="002060"/>
                          </a:solidFill>
                          <a:effectLst/>
                          <a:latin typeface="+mn-lt"/>
                          <a:ea typeface="Calibri" panose="020F0502020204030204" pitchFamily="34" charset="0"/>
                          <a:cs typeface="Times New Roman" panose="02020603050405020304" pitchFamily="18" charset="0"/>
                        </a:rPr>
                        <a:t>2 </a:t>
                      </a:r>
                      <a:r>
                        <a:rPr lang="en-GB" sz="2000" b="0" i="0" u="none" strike="noStrike" dirty="0" err="1">
                          <a:solidFill>
                            <a:srgbClr val="002060"/>
                          </a:solidFill>
                          <a:effectLst/>
                          <a:latin typeface="+mn-lt"/>
                          <a:ea typeface="Calibri" panose="020F0502020204030204" pitchFamily="34" charset="0"/>
                          <a:cs typeface="Times New Roman" panose="02020603050405020304" pitchFamily="18" charset="0"/>
                        </a:rPr>
                        <a:t>Univ</a:t>
                      </a:r>
                      <a:r>
                        <a:rPr lang="en-GB" sz="2000" b="0" i="0" u="none" strike="noStrike" dirty="0">
                          <a:solidFill>
                            <a:srgbClr val="002060"/>
                          </a:solidFill>
                          <a:effectLst/>
                          <a:latin typeface="+mn-lt"/>
                          <a:ea typeface="Calibri" panose="020F0502020204030204" pitchFamily="34" charset="0"/>
                          <a:cs typeface="Times New Roman" panose="02020603050405020304" pitchFamily="18" charset="0"/>
                        </a:rPr>
                        <a:t> of Wolverhampton</a:t>
                      </a:r>
                      <a:endParaRPr lang="en-GB" sz="3200" b="0" i="0" u="none" strike="noStrike" dirty="0">
                        <a:solidFill>
                          <a:srgbClr val="002060"/>
                        </a:solidFill>
                        <a:effectLst/>
                        <a:latin typeface="+mn-lt"/>
                      </a:endParaRPr>
                    </a:p>
                  </a:txBody>
                  <a:tcPr marL="91833" marR="91833" marT="48467" marB="484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9659079"/>
                  </a:ext>
                </a:extLst>
              </a:tr>
            </a:tbl>
          </a:graphicData>
        </a:graphic>
      </p:graphicFrame>
      <p:sp>
        <p:nvSpPr>
          <p:cNvPr id="14" name="TextBox 13">
            <a:extLst>
              <a:ext uri="{FF2B5EF4-FFF2-40B4-BE49-F238E27FC236}">
                <a16:creationId xmlns:a16="http://schemas.microsoft.com/office/drawing/2014/main" id="{AE91741C-EA89-A9FF-3433-F9D047851419}"/>
              </a:ext>
            </a:extLst>
          </p:cNvPr>
          <p:cNvSpPr txBox="1"/>
          <p:nvPr/>
        </p:nvSpPr>
        <p:spPr>
          <a:xfrm>
            <a:off x="3048000" y="6167548"/>
            <a:ext cx="6096000" cy="413959"/>
          </a:xfrm>
          <a:prstGeom prst="rect">
            <a:avLst/>
          </a:prstGeom>
          <a:noFill/>
        </p:spPr>
        <p:txBody>
          <a:bodyPr wrap="square">
            <a:spAutoFit/>
          </a:bodyPr>
          <a:lstStyle/>
          <a:p>
            <a:pPr marL="0" indent="0" algn="ctr">
              <a:lnSpc>
                <a:spcPct val="110000"/>
              </a:lnSpc>
              <a:spcBef>
                <a:spcPts val="0"/>
              </a:spcBef>
              <a:buNone/>
            </a:pPr>
            <a:r>
              <a:rPr lang="en-GB" sz="2000" dirty="0">
                <a:solidFill>
                  <a:srgbClr val="002060"/>
                </a:solidFill>
              </a:rPr>
              <a:t>UK Regional Leads &amp; Co-Leads …</a:t>
            </a:r>
          </a:p>
        </p:txBody>
      </p:sp>
    </p:spTree>
    <p:extLst>
      <p:ext uri="{BB962C8B-B14F-4D97-AF65-F5344CB8AC3E}">
        <p14:creationId xmlns:p14="http://schemas.microsoft.com/office/powerpoint/2010/main" val="3980669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6AA231D-4C69-48E6-9425-33566A5867C6}"/>
              </a:ext>
            </a:extLst>
          </p:cNvPr>
          <p:cNvSpPr txBox="1"/>
          <p:nvPr/>
        </p:nvSpPr>
        <p:spPr>
          <a:xfrm>
            <a:off x="629000" y="220549"/>
            <a:ext cx="2989665" cy="15081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rPr>
              <a:t>Scotland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Jacquie Nicholson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(Open </a:t>
            </a:r>
            <a:r>
              <a:rPr kumimoji="0" lang="en-GB" sz="1600" b="0" i="0" u="none" strike="noStrike" kern="1200" cap="none" spc="0" normalizeH="0" baseline="0" noProof="0" dirty="0" err="1">
                <a:ln>
                  <a:noFill/>
                </a:ln>
                <a:solidFill>
                  <a:srgbClr val="002060"/>
                </a:solidFill>
                <a:effectLst/>
                <a:uLnTx/>
                <a:uFillTx/>
                <a:latin typeface="Calibri" panose="020F0502020204030204"/>
                <a:ea typeface="+mn-ea"/>
                <a:cs typeface="+mn-cs"/>
              </a:rPr>
              <a:t>Univ</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Andrew Crosbie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(Scottish Qualifications Authority)</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D656D70-DC9F-4EEC-9CBC-B2574EE010FB}"/>
              </a:ext>
            </a:extLst>
          </p:cNvPr>
          <p:cNvSpPr txBox="1"/>
          <p:nvPr/>
        </p:nvSpPr>
        <p:spPr>
          <a:xfrm>
            <a:off x="629000" y="2891949"/>
            <a:ext cx="10386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rPr>
              <a:t>Wales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alibri" panose="020F0502020204030204"/>
                <a:ea typeface="+mn-ea"/>
                <a:cs typeface="+mn-cs"/>
              </a:rPr>
              <a:t>vacancy</a:t>
            </a:r>
          </a:p>
        </p:txBody>
      </p:sp>
      <p:sp>
        <p:nvSpPr>
          <p:cNvPr id="8" name="TextBox 7">
            <a:extLst>
              <a:ext uri="{FF2B5EF4-FFF2-40B4-BE49-F238E27FC236}">
                <a16:creationId xmlns:a16="http://schemas.microsoft.com/office/drawing/2014/main" id="{56F9BE34-96CC-4530-A3BC-F7BC2D5D1BEE}"/>
              </a:ext>
            </a:extLst>
          </p:cNvPr>
          <p:cNvSpPr txBox="1"/>
          <p:nvPr/>
        </p:nvSpPr>
        <p:spPr>
          <a:xfrm>
            <a:off x="629000" y="1833248"/>
            <a:ext cx="1936556"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rPr>
              <a:t>Northern Ireland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Angela Getty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(Ulster </a:t>
            </a:r>
            <a:r>
              <a:rPr kumimoji="0" lang="en-GB" sz="1600" b="0" i="0" u="none" strike="noStrike" kern="1200" cap="none" spc="0" normalizeH="0" baseline="0" noProof="0" dirty="0" err="1">
                <a:ln>
                  <a:noFill/>
                </a:ln>
                <a:solidFill>
                  <a:srgbClr val="002060"/>
                </a:solidFill>
                <a:effectLst/>
                <a:uLnTx/>
                <a:uFillTx/>
                <a:latin typeface="Calibri" panose="020F0502020204030204"/>
                <a:ea typeface="+mn-ea"/>
                <a:cs typeface="+mn-cs"/>
              </a:rPr>
              <a:t>Univ</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D8FCE92-5AD3-46DC-8F42-8FC7187DC9FF}"/>
              </a:ext>
            </a:extLst>
          </p:cNvPr>
          <p:cNvSpPr txBox="1"/>
          <p:nvPr/>
        </p:nvSpPr>
        <p:spPr>
          <a:xfrm>
            <a:off x="629000" y="3704429"/>
            <a:ext cx="2991460"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rPr>
              <a:t>England: North West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alibri" panose="020F0502020204030204"/>
                <a:ea typeface="+mn-ea"/>
                <a:cs typeface="+mn-cs"/>
              </a:rPr>
              <a:t>Lykara</a:t>
            </a: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 Ryder</a:t>
            </a:r>
            <a:r>
              <a:rPr kumimoji="0" lang="en-GB" sz="1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&amp; </a:t>
            </a: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Mona Patel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(Manchester Met </a:t>
            </a:r>
            <a:r>
              <a:rPr kumimoji="0" lang="en-GB" sz="1600" b="0" i="0" u="none" strike="noStrike" kern="1200" cap="none" spc="0" normalizeH="0" baseline="0" noProof="0" dirty="0" err="1">
                <a:ln>
                  <a:noFill/>
                </a:ln>
                <a:solidFill>
                  <a:srgbClr val="002060"/>
                </a:solidFill>
                <a:effectLst/>
                <a:uLnTx/>
                <a:uFillTx/>
                <a:latin typeface="Calibri" panose="020F0502020204030204"/>
                <a:ea typeface="+mn-ea"/>
                <a:cs typeface="+mn-cs"/>
              </a:rPr>
              <a:t>Univ</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FC40151-617D-47E3-ACCC-DAFA7A9E15D3}"/>
              </a:ext>
            </a:extLst>
          </p:cNvPr>
          <p:cNvSpPr txBox="1"/>
          <p:nvPr/>
        </p:nvSpPr>
        <p:spPr>
          <a:xfrm>
            <a:off x="8806601" y="1033029"/>
            <a:ext cx="323928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rPr>
              <a:t>England: </a:t>
            </a:r>
            <a:r>
              <a:rPr kumimoji="0" lang="en-GB" sz="2000" b="0" i="0" u="sng" strike="noStrike" kern="1200" cap="none" spc="0" normalizeH="0" baseline="0" noProof="0" dirty="0" err="1">
                <a:ln>
                  <a:noFill/>
                </a:ln>
                <a:solidFill>
                  <a:srgbClr val="002060"/>
                </a:solidFill>
                <a:effectLst/>
                <a:uLnTx/>
                <a:uFillTx/>
                <a:latin typeface="Calibri" panose="020F0502020204030204"/>
                <a:ea typeface="+mn-ea"/>
                <a:cs typeface="+mn-cs"/>
              </a:rPr>
              <a:t>Yorks</a:t>
            </a:r>
            <a:r>
              <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rPr>
              <a:t> &amp; the Humber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Richard</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 &amp; </a:t>
            </a: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Ruth Knight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(York St John </a:t>
            </a:r>
            <a:r>
              <a:rPr kumimoji="0" lang="en-GB" sz="1600" b="0" i="0" u="none" strike="noStrike" kern="1200" cap="none" spc="0" normalizeH="0" baseline="0" noProof="0" dirty="0" err="1">
                <a:ln>
                  <a:noFill/>
                </a:ln>
                <a:solidFill>
                  <a:srgbClr val="002060"/>
                </a:solidFill>
                <a:effectLst/>
                <a:uLnTx/>
                <a:uFillTx/>
                <a:latin typeface="Calibri" panose="020F0502020204030204"/>
                <a:ea typeface="+mn-ea"/>
                <a:cs typeface="+mn-cs"/>
              </a:rPr>
              <a:t>Univ</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E418E4D-F963-447B-AA77-72257A3E9D56}"/>
              </a:ext>
            </a:extLst>
          </p:cNvPr>
          <p:cNvSpPr txBox="1"/>
          <p:nvPr/>
        </p:nvSpPr>
        <p:spPr>
          <a:xfrm>
            <a:off x="8806601" y="2091730"/>
            <a:ext cx="2596480"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rPr>
              <a:t>England: East Midlands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Emma </a:t>
            </a:r>
            <a:r>
              <a:rPr kumimoji="0" lang="en-GB" sz="2000" b="1" i="0" u="none" strike="noStrike" kern="1200" cap="none" spc="0" normalizeH="0" baseline="0" noProof="0" dirty="0" err="1">
                <a:ln>
                  <a:noFill/>
                </a:ln>
                <a:solidFill>
                  <a:srgbClr val="002060"/>
                </a:solidFill>
                <a:effectLst/>
                <a:uLnTx/>
                <a:uFillTx/>
                <a:latin typeface="Calibri" panose="020F0502020204030204"/>
                <a:ea typeface="+mn-ea"/>
                <a:cs typeface="+mn-cs"/>
              </a:rPr>
              <a:t>Nadin</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(Loughborough </a:t>
            </a:r>
            <a:r>
              <a:rPr kumimoji="0" lang="en-GB" sz="1600" b="0" i="0" u="none" strike="noStrike" kern="1200" cap="none" spc="0" normalizeH="0" baseline="0" noProof="0" dirty="0" err="1">
                <a:ln>
                  <a:noFill/>
                </a:ln>
                <a:solidFill>
                  <a:srgbClr val="002060"/>
                </a:solidFill>
                <a:effectLst/>
                <a:uLnTx/>
                <a:uFillTx/>
                <a:latin typeface="Calibri" panose="020F0502020204030204"/>
                <a:ea typeface="+mn-ea"/>
                <a:cs typeface="+mn-cs"/>
              </a:rPr>
              <a:t>Univ</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1982264-3CE6-41B4-8C15-F6D94BCC9AE7}"/>
              </a:ext>
            </a:extLst>
          </p:cNvPr>
          <p:cNvSpPr txBox="1"/>
          <p:nvPr/>
        </p:nvSpPr>
        <p:spPr>
          <a:xfrm>
            <a:off x="629000" y="5821833"/>
            <a:ext cx="23412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rPr>
              <a:t>England: South West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alibri" panose="020F0502020204030204"/>
              </a:rPr>
              <a:t>Kelly Pickard-Smith</a:t>
            </a:r>
            <a:endParaRPr kumimoji="0" lang="en-GB" sz="2000" b="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CB792C4-B6D2-4424-B6C3-24EA98638738}"/>
              </a:ext>
            </a:extLst>
          </p:cNvPr>
          <p:cNvSpPr txBox="1"/>
          <p:nvPr/>
        </p:nvSpPr>
        <p:spPr>
          <a:xfrm>
            <a:off x="8806601" y="5021614"/>
            <a:ext cx="2239011" cy="15081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rPr>
              <a:t>England: South East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alibri" panose="020F0502020204030204"/>
                <a:ea typeface="+mn-ea"/>
                <a:cs typeface="+mn-cs"/>
              </a:rPr>
              <a:t>Yota</a:t>
            </a: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GB" sz="2000" b="1" i="0" u="none" strike="noStrike" kern="1200" cap="none" spc="0" normalizeH="0" baseline="0" noProof="0" dirty="0" err="1">
                <a:ln>
                  <a:noFill/>
                </a:ln>
                <a:solidFill>
                  <a:srgbClr val="002060"/>
                </a:solidFill>
                <a:effectLst/>
                <a:uLnTx/>
                <a:uFillTx/>
                <a:latin typeface="Calibri" panose="020F0502020204030204"/>
                <a:ea typeface="+mn-ea"/>
                <a:cs typeface="+mn-cs"/>
              </a:rPr>
              <a:t>Dimitriadi</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GB" sz="1600" b="0" i="0" u="none" strike="noStrike" kern="1200" cap="none" spc="0" normalizeH="0" baseline="0" noProof="0" dirty="0" err="1">
                <a:ln>
                  <a:noFill/>
                </a:ln>
                <a:solidFill>
                  <a:srgbClr val="002060"/>
                </a:solidFill>
                <a:effectLst/>
                <a:uLnTx/>
                <a:uFillTx/>
                <a:latin typeface="Calibri" panose="020F0502020204030204"/>
                <a:ea typeface="+mn-ea"/>
                <a:cs typeface="+mn-cs"/>
              </a:rPr>
              <a:t>Univ</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 Reading) &amp;</a:t>
            </a:r>
            <a:b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Melanie Thorley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GB" sz="1600" b="0" i="0" u="none" strike="noStrike" kern="1200" cap="none" spc="0" normalizeH="0" baseline="0" noProof="0" dirty="0" err="1">
                <a:ln>
                  <a:noFill/>
                </a:ln>
                <a:solidFill>
                  <a:srgbClr val="002060"/>
                </a:solidFill>
                <a:effectLst/>
                <a:uLnTx/>
                <a:uFillTx/>
                <a:latin typeface="Calibri" panose="020F0502020204030204"/>
                <a:ea typeface="+mn-ea"/>
                <a:cs typeface="+mn-cs"/>
              </a:rPr>
              <a:t>Univ</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 Greenwich)</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A3A460D-EDB1-4E6F-B29F-5F2D9B9A2896}"/>
              </a:ext>
            </a:extLst>
          </p:cNvPr>
          <p:cNvSpPr txBox="1"/>
          <p:nvPr/>
        </p:nvSpPr>
        <p:spPr>
          <a:xfrm>
            <a:off x="8806601" y="220549"/>
            <a:ext cx="224061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rPr>
              <a:t>England: North East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alibri" panose="020F0502020204030204"/>
                <a:ea typeface="+mn-ea"/>
                <a:cs typeface="+mn-cs"/>
              </a:rPr>
              <a:t>vacancy</a:t>
            </a:r>
          </a:p>
        </p:txBody>
      </p:sp>
      <p:sp>
        <p:nvSpPr>
          <p:cNvPr id="16" name="TextBox 15">
            <a:extLst>
              <a:ext uri="{FF2B5EF4-FFF2-40B4-BE49-F238E27FC236}">
                <a16:creationId xmlns:a16="http://schemas.microsoft.com/office/drawing/2014/main" id="{64E5BFF2-369D-4F9E-893A-ED4CFF76007D}"/>
              </a:ext>
            </a:extLst>
          </p:cNvPr>
          <p:cNvSpPr txBox="1"/>
          <p:nvPr/>
        </p:nvSpPr>
        <p:spPr>
          <a:xfrm>
            <a:off x="8806601" y="3150431"/>
            <a:ext cx="273273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rPr>
              <a:t>England: East of England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alibri" panose="020F0502020204030204"/>
                <a:ea typeface="+mn-ea"/>
                <a:cs typeface="+mn-cs"/>
              </a:rPr>
              <a:t>vacancy</a:t>
            </a:r>
          </a:p>
        </p:txBody>
      </p:sp>
      <p:sp>
        <p:nvSpPr>
          <p:cNvPr id="17" name="TextBox 16">
            <a:extLst>
              <a:ext uri="{FF2B5EF4-FFF2-40B4-BE49-F238E27FC236}">
                <a16:creationId xmlns:a16="http://schemas.microsoft.com/office/drawing/2014/main" id="{E55D06B9-DC2A-4548-8FBC-1568B39DF4E0}"/>
              </a:ext>
            </a:extLst>
          </p:cNvPr>
          <p:cNvSpPr txBox="1"/>
          <p:nvPr/>
        </p:nvSpPr>
        <p:spPr>
          <a:xfrm>
            <a:off x="8806601" y="3962911"/>
            <a:ext cx="2711512"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rPr>
              <a:t>London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Ashok </a:t>
            </a:r>
            <a:r>
              <a:rPr kumimoji="0" lang="en-GB" sz="2000" b="1" i="0" u="none" strike="noStrike" kern="1200" cap="none" spc="0" normalizeH="0" baseline="0" noProof="0" dirty="0" err="1">
                <a:ln>
                  <a:noFill/>
                </a:ln>
                <a:solidFill>
                  <a:srgbClr val="002060"/>
                </a:solidFill>
                <a:effectLst/>
                <a:uLnTx/>
                <a:uFillTx/>
                <a:latin typeface="Calibri" panose="020F0502020204030204"/>
                <a:ea typeface="+mn-ea"/>
                <a:cs typeface="+mn-cs"/>
              </a:rPr>
              <a:t>Jashapara</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(Royal Holloway, </a:t>
            </a:r>
            <a:r>
              <a:rPr kumimoji="0" lang="en-GB" sz="1600" b="0" i="0" u="none" strike="noStrike" kern="1200" cap="none" spc="0" normalizeH="0" baseline="0" noProof="0" dirty="0" err="1">
                <a:ln>
                  <a:noFill/>
                </a:ln>
                <a:solidFill>
                  <a:srgbClr val="002060"/>
                </a:solidFill>
                <a:effectLst/>
                <a:uLnTx/>
                <a:uFillTx/>
                <a:latin typeface="Calibri" panose="020F0502020204030204"/>
                <a:ea typeface="+mn-ea"/>
                <a:cs typeface="+mn-cs"/>
              </a:rPr>
              <a:t>Univ</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 London)</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57E907D-4770-2887-E64A-1B59A5AD0DAD}"/>
              </a:ext>
            </a:extLst>
          </p:cNvPr>
          <p:cNvSpPr txBox="1"/>
          <p:nvPr/>
        </p:nvSpPr>
        <p:spPr>
          <a:xfrm>
            <a:off x="629000" y="4763130"/>
            <a:ext cx="2698752"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rPr>
              <a:t>England: West Midlands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Shaukat Ali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GB" sz="1600" b="0" i="0" u="none" strike="noStrike" kern="1200" cap="none" spc="0" normalizeH="0" baseline="0" noProof="0" dirty="0" err="1">
                <a:ln>
                  <a:noFill/>
                </a:ln>
                <a:solidFill>
                  <a:srgbClr val="002060"/>
                </a:solidFill>
                <a:effectLst/>
                <a:uLnTx/>
                <a:uFillTx/>
                <a:latin typeface="Calibri" panose="020F0502020204030204"/>
                <a:ea typeface="+mn-ea"/>
                <a:cs typeface="+mn-cs"/>
              </a:rPr>
              <a:t>Univ</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 Wolverhampton)</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C03D9B-6569-50B9-A9AE-12818B28A7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65570" y="352336"/>
            <a:ext cx="4867887" cy="5555118"/>
          </a:xfrm>
          <a:prstGeom prst="rect">
            <a:avLst/>
          </a:prstGeom>
        </p:spPr>
      </p:pic>
      <p:sp>
        <p:nvSpPr>
          <p:cNvPr id="18" name="TextBox 17">
            <a:extLst>
              <a:ext uri="{FF2B5EF4-FFF2-40B4-BE49-F238E27FC236}">
                <a16:creationId xmlns:a16="http://schemas.microsoft.com/office/drawing/2014/main" id="{961E069F-F6A6-5EF5-4762-7C94B2A1EC27}"/>
              </a:ext>
            </a:extLst>
          </p:cNvPr>
          <p:cNvSpPr txBox="1"/>
          <p:nvPr/>
        </p:nvSpPr>
        <p:spPr>
          <a:xfrm>
            <a:off x="3420034" y="6606259"/>
            <a:ext cx="535193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Calibri" panose="020F0502020204030204"/>
                <a:ea typeface="+mn-ea"/>
                <a:cs typeface="+mn-cs"/>
              </a:rPr>
              <a:t>https://www.researchgate.net/figure/Map-of-NUTS-1-regions-in-the-UK-3_fig1_328861101</a:t>
            </a:r>
          </a:p>
        </p:txBody>
      </p:sp>
    </p:spTree>
    <p:extLst>
      <p:ext uri="{BB962C8B-B14F-4D97-AF65-F5344CB8AC3E}">
        <p14:creationId xmlns:p14="http://schemas.microsoft.com/office/powerpoint/2010/main" val="3334731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8D34AD-F563-2001-6BB9-E0C6291A681D}"/>
              </a:ext>
            </a:extLst>
          </p:cNvPr>
          <p:cNvPicPr>
            <a:picLocks noChangeAspect="1"/>
          </p:cNvPicPr>
          <p:nvPr/>
        </p:nvPicPr>
        <p:blipFill>
          <a:blip r:embed="rId3"/>
          <a:stretch>
            <a:fillRect/>
          </a:stretch>
        </p:blipFill>
        <p:spPr>
          <a:xfrm>
            <a:off x="520700" y="914400"/>
            <a:ext cx="4898059" cy="3987800"/>
          </a:xfrm>
          <a:prstGeom prst="rect">
            <a:avLst/>
          </a:prstGeom>
        </p:spPr>
      </p:pic>
      <p:sp>
        <p:nvSpPr>
          <p:cNvPr id="4" name="TextBox 3">
            <a:extLst>
              <a:ext uri="{FF2B5EF4-FFF2-40B4-BE49-F238E27FC236}">
                <a16:creationId xmlns:a16="http://schemas.microsoft.com/office/drawing/2014/main" id="{336E7303-7478-9131-7FBB-EBD7E0C4A2F4}"/>
              </a:ext>
            </a:extLst>
          </p:cNvPr>
          <p:cNvSpPr txBox="1"/>
          <p:nvPr/>
        </p:nvSpPr>
        <p:spPr>
          <a:xfrm>
            <a:off x="1802037" y="5160849"/>
            <a:ext cx="2335383"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sng" dirty="0">
                <a:solidFill>
                  <a:srgbClr val="002060"/>
                </a:solidFill>
                <a:latin typeface="Calibri" panose="020F0502020204030204"/>
              </a:rPr>
              <a:t>Canada &amp; N America</a:t>
            </a:r>
            <a:endPar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alibri" panose="020F0502020204030204"/>
              </a:rPr>
              <a:t>N</a:t>
            </a:r>
            <a:r>
              <a:rPr kumimoji="0" lang="en-GB" sz="2000" b="1" i="0" u="none" strike="noStrike" kern="1200" cap="none" spc="0" normalizeH="0" baseline="0" noProof="0" dirty="0" err="1">
                <a:ln>
                  <a:noFill/>
                </a:ln>
                <a:solidFill>
                  <a:srgbClr val="002060"/>
                </a:solidFill>
                <a:effectLst/>
                <a:uLnTx/>
                <a:uFillTx/>
                <a:latin typeface="Calibri" panose="020F0502020204030204"/>
                <a:ea typeface="+mn-ea"/>
                <a:cs typeface="+mn-cs"/>
              </a:rPr>
              <a:t>ancy</a:t>
            </a: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 Hansen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GB" sz="1600" b="0" i="0" u="none" strike="noStrike" kern="1200" cap="none" spc="0" normalizeH="0" baseline="0" noProof="0" dirty="0" err="1">
                <a:ln>
                  <a:noFill/>
                </a:ln>
                <a:solidFill>
                  <a:srgbClr val="002060"/>
                </a:solidFill>
                <a:effectLst/>
                <a:uLnTx/>
                <a:uFillTx/>
                <a:latin typeface="Calibri" panose="020F0502020204030204"/>
                <a:ea typeface="+mn-ea"/>
                <a:cs typeface="+mn-cs"/>
              </a:rPr>
              <a:t>Univ</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 of Manitoba)</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6148" name="Picture 4" descr="Norway | Facts, Points of Interest, Geography, &amp; History | Britannica">
            <a:extLst>
              <a:ext uri="{FF2B5EF4-FFF2-40B4-BE49-F238E27FC236}">
                <a16:creationId xmlns:a16="http://schemas.microsoft.com/office/drawing/2014/main" id="{9C421C05-D44F-BE31-6859-6E8A15EE1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3243" y="1046049"/>
            <a:ext cx="4297680"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5C6FD3-D523-1965-13E0-C2FEDCBA9F80}"/>
              </a:ext>
            </a:extLst>
          </p:cNvPr>
          <p:cNvSpPr txBox="1"/>
          <p:nvPr/>
        </p:nvSpPr>
        <p:spPr>
          <a:xfrm>
            <a:off x="7754391" y="5160849"/>
            <a:ext cx="237545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sng" dirty="0">
                <a:solidFill>
                  <a:srgbClr val="002060"/>
                </a:solidFill>
                <a:latin typeface="Calibri" panose="020F0502020204030204"/>
              </a:rPr>
              <a:t>Norway</a:t>
            </a:r>
            <a:endPar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France Rose Hartline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(NTNU)</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DC222918-F1CE-3416-8CCA-74863FC4CB87}"/>
              </a:ext>
            </a:extLst>
          </p:cNvPr>
          <p:cNvSpPr txBox="1">
            <a:spLocks/>
          </p:cNvSpPr>
          <p:nvPr/>
        </p:nvSpPr>
        <p:spPr>
          <a:xfrm>
            <a:off x="838201" y="213215"/>
            <a:ext cx="10515600" cy="703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002060"/>
                </a:solidFill>
                <a:latin typeface="+mn-lt"/>
              </a:rPr>
              <a:t>GLOBAL DOMINATION!</a:t>
            </a:r>
          </a:p>
        </p:txBody>
      </p:sp>
      <p:pic>
        <p:nvPicPr>
          <p:cNvPr id="2" name="Picture 1">
            <a:extLst>
              <a:ext uri="{FF2B5EF4-FFF2-40B4-BE49-F238E27FC236}">
                <a16:creationId xmlns:a16="http://schemas.microsoft.com/office/drawing/2014/main" id="{AF721CA1-2AE3-08AA-EEDE-0D2915CA102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083280" cy="1102273"/>
          </a:xfrm>
          <a:prstGeom prst="rect">
            <a:avLst/>
          </a:prstGeom>
        </p:spPr>
      </p:pic>
    </p:spTree>
    <p:extLst>
      <p:ext uri="{BB962C8B-B14F-4D97-AF65-F5344CB8AC3E}">
        <p14:creationId xmlns:p14="http://schemas.microsoft.com/office/powerpoint/2010/main" val="903647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20828-C65F-A7ED-DB3D-E8B1C94C43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3951FE7-C023-ADD3-4C30-2F873D907313}"/>
              </a:ext>
            </a:extLst>
          </p:cNvPr>
          <p:cNvSpPr/>
          <p:nvPr/>
        </p:nvSpPr>
        <p:spPr>
          <a:xfrm>
            <a:off x="1946030" y="1370223"/>
            <a:ext cx="3669323" cy="9690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000" b="1" dirty="0"/>
              <a:t>STEMM Action Group</a:t>
            </a:r>
          </a:p>
        </p:txBody>
      </p:sp>
      <p:sp>
        <p:nvSpPr>
          <p:cNvPr id="4" name="Rectangle 3">
            <a:extLst>
              <a:ext uri="{FF2B5EF4-FFF2-40B4-BE49-F238E27FC236}">
                <a16:creationId xmlns:a16="http://schemas.microsoft.com/office/drawing/2014/main" id="{446A03DE-5416-7171-6ACF-BACA90DCA4A1}"/>
              </a:ext>
            </a:extLst>
          </p:cNvPr>
          <p:cNvSpPr/>
          <p:nvPr/>
        </p:nvSpPr>
        <p:spPr>
          <a:xfrm>
            <a:off x="7482797" y="3140230"/>
            <a:ext cx="3669323" cy="969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2000" b="1" dirty="0"/>
              <a:t>Neurodivergence Focus Group</a:t>
            </a:r>
          </a:p>
        </p:txBody>
      </p:sp>
      <p:sp>
        <p:nvSpPr>
          <p:cNvPr id="5" name="Rectangle 4">
            <a:extLst>
              <a:ext uri="{FF2B5EF4-FFF2-40B4-BE49-F238E27FC236}">
                <a16:creationId xmlns:a16="http://schemas.microsoft.com/office/drawing/2014/main" id="{AF7C37AF-F853-A2E8-288A-0DB89F3A0BF2}"/>
              </a:ext>
            </a:extLst>
          </p:cNvPr>
          <p:cNvSpPr/>
          <p:nvPr/>
        </p:nvSpPr>
        <p:spPr>
          <a:xfrm>
            <a:off x="6576649" y="1370223"/>
            <a:ext cx="3669323" cy="969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000" b="1" dirty="0"/>
              <a:t>Disabled Women in Academia Network</a:t>
            </a:r>
          </a:p>
        </p:txBody>
      </p:sp>
      <p:sp>
        <p:nvSpPr>
          <p:cNvPr id="6" name="Rectangle 5">
            <a:extLst>
              <a:ext uri="{FF2B5EF4-FFF2-40B4-BE49-F238E27FC236}">
                <a16:creationId xmlns:a16="http://schemas.microsoft.com/office/drawing/2014/main" id="{FC388EC7-81A8-FDF6-3D25-10EC502A39FC}"/>
              </a:ext>
            </a:extLst>
          </p:cNvPr>
          <p:cNvSpPr/>
          <p:nvPr/>
        </p:nvSpPr>
        <p:spPr>
          <a:xfrm>
            <a:off x="1039882" y="3140231"/>
            <a:ext cx="3669323" cy="969000"/>
          </a:xfrm>
          <a:prstGeom prst="rect">
            <a:avLst/>
          </a:prstGeom>
          <a:solidFill>
            <a:srgbClr val="7030A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2000" b="1" dirty="0"/>
              <a:t>Blind &amp; Visually Impaired Staff &amp; PGRs in Academia Network</a:t>
            </a:r>
          </a:p>
        </p:txBody>
      </p:sp>
      <p:sp>
        <p:nvSpPr>
          <p:cNvPr id="7" name="Rectangle 6">
            <a:extLst>
              <a:ext uri="{FF2B5EF4-FFF2-40B4-BE49-F238E27FC236}">
                <a16:creationId xmlns:a16="http://schemas.microsoft.com/office/drawing/2014/main" id="{51531C26-D63F-99AA-E6ED-262EF65785AB}"/>
              </a:ext>
            </a:extLst>
          </p:cNvPr>
          <p:cNvSpPr/>
          <p:nvPr/>
        </p:nvSpPr>
        <p:spPr>
          <a:xfrm>
            <a:off x="4261338" y="4804733"/>
            <a:ext cx="3669323" cy="969000"/>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000" b="1" dirty="0"/>
              <a:t>RIDE Higher Project</a:t>
            </a:r>
          </a:p>
        </p:txBody>
      </p:sp>
      <p:sp>
        <p:nvSpPr>
          <p:cNvPr id="8" name="Title 1">
            <a:extLst>
              <a:ext uri="{FF2B5EF4-FFF2-40B4-BE49-F238E27FC236}">
                <a16:creationId xmlns:a16="http://schemas.microsoft.com/office/drawing/2014/main" id="{0074A165-A133-152A-F615-54E15459F048}"/>
              </a:ext>
            </a:extLst>
          </p:cNvPr>
          <p:cNvSpPr txBox="1">
            <a:spLocks/>
          </p:cNvSpPr>
          <p:nvPr/>
        </p:nvSpPr>
        <p:spPr>
          <a:xfrm>
            <a:off x="838200" y="1581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002060"/>
                </a:solidFill>
                <a:latin typeface="+mn-lt"/>
              </a:rPr>
              <a:t>SUBGROUPS</a:t>
            </a:r>
          </a:p>
        </p:txBody>
      </p:sp>
      <p:pic>
        <p:nvPicPr>
          <p:cNvPr id="10" name="Picture 9">
            <a:extLst>
              <a:ext uri="{FF2B5EF4-FFF2-40B4-BE49-F238E27FC236}">
                <a16:creationId xmlns:a16="http://schemas.microsoft.com/office/drawing/2014/main" id="{B6D9F324-8AFC-A584-23F1-FA7F2D9DF18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083280" cy="1102273"/>
          </a:xfrm>
          <a:prstGeom prst="rect">
            <a:avLst/>
          </a:prstGeom>
        </p:spPr>
      </p:pic>
      <p:sp>
        <p:nvSpPr>
          <p:cNvPr id="11" name="TextBox 10">
            <a:extLst>
              <a:ext uri="{FF2B5EF4-FFF2-40B4-BE49-F238E27FC236}">
                <a16:creationId xmlns:a16="http://schemas.microsoft.com/office/drawing/2014/main" id="{C0FC566E-CDFA-7742-33D3-3AB012AB91FF}"/>
              </a:ext>
            </a:extLst>
          </p:cNvPr>
          <p:cNvSpPr txBox="1"/>
          <p:nvPr/>
        </p:nvSpPr>
        <p:spPr>
          <a:xfrm>
            <a:off x="7260834" y="2357600"/>
            <a:ext cx="230095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Meredith Wilkinson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(De </a:t>
            </a:r>
            <a:r>
              <a:rPr lang="en-GB" sz="1600" dirty="0">
                <a:solidFill>
                  <a:srgbClr val="002060"/>
                </a:solidFill>
                <a:latin typeface="Calibri" panose="020F0502020204030204"/>
              </a:rPr>
              <a:t>Montford </a:t>
            </a:r>
            <a:r>
              <a:rPr kumimoji="0" lang="en-GB" sz="1600" b="0" i="0" u="none" strike="noStrike" kern="1200" cap="none" spc="0" normalizeH="0" baseline="0" noProof="0" dirty="0" err="1">
                <a:ln>
                  <a:noFill/>
                </a:ln>
                <a:solidFill>
                  <a:srgbClr val="002060"/>
                </a:solidFill>
                <a:effectLst/>
                <a:uLnTx/>
                <a:uFillTx/>
                <a:latin typeface="Calibri" panose="020F0502020204030204"/>
                <a:ea typeface="+mn-ea"/>
                <a:cs typeface="+mn-cs"/>
              </a:rPr>
              <a:t>Univ</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C552551-B2CB-7CF3-6F51-7FED7F3C1BA1}"/>
              </a:ext>
            </a:extLst>
          </p:cNvPr>
          <p:cNvSpPr txBox="1"/>
          <p:nvPr/>
        </p:nvSpPr>
        <p:spPr>
          <a:xfrm>
            <a:off x="1111822" y="4109230"/>
            <a:ext cx="352545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Stuart Gore &amp; Sam Hitchmough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GB" sz="1600" b="0" i="0" u="none" strike="noStrike" kern="1200" cap="none" spc="0" normalizeH="0" baseline="0" noProof="0" dirty="0" err="1">
                <a:ln>
                  <a:noFill/>
                </a:ln>
                <a:solidFill>
                  <a:srgbClr val="002060"/>
                </a:solidFill>
                <a:effectLst/>
                <a:uLnTx/>
                <a:uFillTx/>
                <a:latin typeface="Calibri" panose="020F0502020204030204"/>
                <a:ea typeface="+mn-ea"/>
                <a:cs typeface="+mn-cs"/>
              </a:rPr>
              <a:t>Univ</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 of Leeds, </a:t>
            </a:r>
            <a:r>
              <a:rPr kumimoji="0" lang="en-GB" sz="1600" b="0" i="0" u="none" strike="noStrike" kern="1200" cap="none" spc="0" normalizeH="0" baseline="0" noProof="0" dirty="0" err="1">
                <a:ln>
                  <a:noFill/>
                </a:ln>
                <a:solidFill>
                  <a:srgbClr val="002060"/>
                </a:solidFill>
                <a:effectLst/>
                <a:uLnTx/>
                <a:uFillTx/>
                <a:latin typeface="Calibri" panose="020F0502020204030204"/>
                <a:ea typeface="+mn-ea"/>
                <a:cs typeface="+mn-cs"/>
              </a:rPr>
              <a:t>Univ</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 of</a:t>
            </a:r>
            <a:r>
              <a:rPr kumimoji="0" lang="en-GB" sz="1600" b="0" i="0" u="none" strike="noStrike" kern="1200" cap="none" spc="0" normalizeH="0" noProof="0" dirty="0">
                <a:ln>
                  <a:noFill/>
                </a:ln>
                <a:solidFill>
                  <a:srgbClr val="002060"/>
                </a:solidFill>
                <a:effectLst/>
                <a:uLnTx/>
                <a:uFillTx/>
                <a:latin typeface="Calibri" panose="020F0502020204030204"/>
                <a:ea typeface="+mn-ea"/>
                <a:cs typeface="+mn-cs"/>
              </a:rPr>
              <a:t> Bristol</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4B213F7-9936-B52D-2220-F9B3BAE1AD66}"/>
              </a:ext>
            </a:extLst>
          </p:cNvPr>
          <p:cNvSpPr txBox="1"/>
          <p:nvPr/>
        </p:nvSpPr>
        <p:spPr>
          <a:xfrm>
            <a:off x="8379191" y="4109229"/>
            <a:ext cx="187653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alibri" panose="020F0502020204030204"/>
              </a:rPr>
              <a:t>Andrew Crosbie</a:t>
            </a:r>
            <a:endParaRPr kumimoji="0" lang="en-GB" sz="2000" b="1" i="0" u="none" strike="noStrike" kern="1200" cap="none" spc="0" normalizeH="0" baseline="0" noProof="0" dirty="0">
              <a:ln>
                <a:noFill/>
              </a:ln>
              <a:solidFill>
                <a:srgbClr val="002060"/>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(SQA)</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D0DC116-452D-1F8B-B874-76EE6105CB13}"/>
              </a:ext>
            </a:extLst>
          </p:cNvPr>
          <p:cNvSpPr txBox="1"/>
          <p:nvPr/>
        </p:nvSpPr>
        <p:spPr>
          <a:xfrm>
            <a:off x="5051804" y="5773733"/>
            <a:ext cx="2088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alibri" panose="020F0502020204030204"/>
              </a:rPr>
              <a:t>Melanie Best</a:t>
            </a:r>
            <a:endParaRPr kumimoji="0" lang="en-GB" sz="2000" b="1" i="0" u="none" strike="noStrike" kern="1200" cap="none" spc="0" normalizeH="0" baseline="0" noProof="0" dirty="0">
              <a:ln>
                <a:noFill/>
              </a:ln>
              <a:solidFill>
                <a:srgbClr val="002060"/>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GB" sz="1600" b="0" i="0" u="none" strike="noStrike" kern="1200" cap="none" spc="0" normalizeH="0" baseline="0" noProof="0" dirty="0" err="1">
                <a:ln>
                  <a:noFill/>
                </a:ln>
                <a:solidFill>
                  <a:srgbClr val="002060"/>
                </a:solidFill>
                <a:effectLst/>
                <a:uLnTx/>
                <a:uFillTx/>
                <a:latin typeface="Calibri" panose="020F0502020204030204"/>
                <a:ea typeface="+mn-ea"/>
                <a:cs typeface="+mn-cs"/>
              </a:rPr>
              <a:t>Univ</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 Wolverhampton)</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0B154EB-97C4-BD89-C66C-094B3AFE2224}"/>
              </a:ext>
            </a:extLst>
          </p:cNvPr>
          <p:cNvSpPr txBox="1"/>
          <p:nvPr/>
        </p:nvSpPr>
        <p:spPr>
          <a:xfrm>
            <a:off x="2602741" y="2339223"/>
            <a:ext cx="235590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alibri" panose="020F0502020204030204"/>
              </a:rPr>
              <a:t>Yota Dimitriadi, et al</a:t>
            </a:r>
            <a:endParaRPr kumimoji="0" lang="en-GB" sz="2000" b="1" i="0" u="none" strike="noStrike" kern="1200" cap="none" spc="0" normalizeH="0" baseline="0" noProof="0" dirty="0">
              <a:ln>
                <a:noFill/>
              </a:ln>
              <a:solidFill>
                <a:srgbClr val="002060"/>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a:t>
            </a:r>
            <a:r>
              <a:rPr lang="en-GB" sz="1600" dirty="0" err="1">
                <a:solidFill>
                  <a:srgbClr val="002060"/>
                </a:solidFill>
                <a:latin typeface="Calibri" panose="020F0502020204030204"/>
              </a:rPr>
              <a:t>Univ</a:t>
            </a:r>
            <a:r>
              <a:rPr lang="en-GB" sz="1600" dirty="0">
                <a:solidFill>
                  <a:srgbClr val="002060"/>
                </a:solidFill>
                <a:latin typeface="Calibri" panose="020F0502020204030204"/>
              </a:rPr>
              <a:t> of Reading</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10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p:bldP spid="12" grpId="0"/>
      <p:bldP spid="13" grpId="0"/>
      <p:bldP spid="14" grpId="0"/>
      <p:bldP spid="15" grpId="0"/>
    </p:bld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217</TotalTime>
  <Words>1066</Words>
  <Application>Microsoft Office PowerPoint</Application>
  <PresentationFormat>Widescreen</PresentationFormat>
  <Paragraphs>201</Paragraphs>
  <Slides>18</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Arial</vt:lpstr>
      <vt:lpstr>Calibri</vt:lpstr>
      <vt:lpstr>Calibri Light</vt:lpstr>
      <vt:lpstr>Helvetica Neue</vt:lpstr>
      <vt:lpstr>Office 2013 - 2022 Theme</vt:lpstr>
      <vt:lpstr>PowerPoint Presentation</vt:lpstr>
      <vt:lpstr>PowerPoint Presentation</vt:lpstr>
      <vt:lpstr>PowerPoint Presentation</vt:lpstr>
      <vt:lpstr>PowerPoint Presentation</vt:lpstr>
      <vt:lpstr>Membership</vt:lpstr>
      <vt:lpstr>STEERING COMMITTEE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Fiona Davidson</dc:creator>
  <cp:lastModifiedBy>Hamied Haroon</cp:lastModifiedBy>
  <cp:revision>1</cp:revision>
  <dcterms:created xsi:type="dcterms:W3CDTF">2024-10-31T17:34:15Z</dcterms:created>
  <dcterms:modified xsi:type="dcterms:W3CDTF">2024-12-04T10:27:59Z</dcterms:modified>
</cp:coreProperties>
</file>