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B029-FF48-CDCE-4CD2-CFB543699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C5C43-5974-200B-8437-C9F7AB362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A603C-8EE5-4358-F974-96D077A2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4EF09-60FA-5308-2005-365718FD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AF940-7162-474A-354A-1191774D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2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0C61-B205-6B6D-8A07-21AA4C5C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08102-0297-0FE6-0425-8C2B146B3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8DCD5-2124-20C6-B6F0-E3650753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7B409-FC35-5B99-9635-3EA80B78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F9A46-10FC-F573-9191-3B3DE147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6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C32B1-B9D6-DE09-7375-98673274DC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DC72A-7D99-59DB-F902-B2A2D7E8E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21C8D-E044-CB39-8FB3-FF16ED638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6137B-9652-5DC6-1D66-FB6D87B9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6B411-C567-27C6-FBE8-1665FDB1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0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4F2A-C342-0D70-FDEF-9D50F13A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84A44-A09A-36B3-8960-CBAB449E4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0A06-1B6C-6633-127D-80A99408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F631C-0B1D-EA6F-C59C-ADB52CEE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3AE10-2693-9BF4-4587-BAE7F499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8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B5C7C-3565-A40A-6984-3E625F075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E9D8F-11A6-7BE5-343E-22D51277C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5FDF4-9845-4240-D7CB-9733E5F3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DAC9C-3F31-2A01-641A-E21677A7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F6408-A46B-4093-412B-C5C825E6B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5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067FF-3F47-EB79-DBD7-E43ADA585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3DFB-7CFA-6D32-8005-6B15949B6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AA60D-A3EE-A0D4-25FC-36F561EDB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DBFFA-E796-3770-1F02-FDAD7C9C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C438-FFF2-2498-D8E1-0F9E7A92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EDCC87-6359-FA3D-2B63-D37DEF16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6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3C4E-BA1B-AFB7-BE49-00B494ED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ECC32-3F24-C7EA-8B4B-5463D974A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FBAD3-77E0-22D6-FD96-FE957D7E8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7B0706-1F87-742B-906B-1037889A0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F816B4-344F-38EC-23C1-001CA78B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C4CBE9-90E8-2D49-3EFD-4BCFFAE7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8702D-F30A-F6D3-E1D9-DC546471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F66577-6FFE-285B-4D22-D79B4E7E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9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92B4-5A4A-CE80-2977-72588CA28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29B21-F3AB-FDAA-7208-27ABD35E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16F97-610B-C251-5BF0-3BCD0F92F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5AF91-8DED-3F04-85AB-A6C13557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6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2A274-53D7-6F1D-667D-3A3839AD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7A6AF9-1B61-A9F4-342F-1EC0335B2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23C1B-C8FA-3544-F64E-3C2DCD17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35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CAAB-6847-29A7-1048-E166985E9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AE4D-0802-F21F-490D-00B0F2C35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8401A-F702-B163-D600-7E194E93F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E8A21-7B9C-F7C0-0DD9-B9319546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CC6AA-8A57-2FC6-5137-5E69FF77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94B89-0B67-758E-B251-E89154F8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11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1923-9E46-8D0F-1394-846B1504D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7DAE2-237A-8B5F-A4E1-851B2DADF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AA5C9-92E4-5936-9160-C9FB6C962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CFA6F-34E9-70FE-DA35-A18EE5C3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E7E95-205D-DEB7-79F1-BEAFBCF7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C0409-2C35-2DA2-4805-28EEB206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29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43C97-858B-9CDF-A5A9-FF8D62F2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74F5F-1881-5A9F-D898-22CE80A8A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58391-EC7A-6347-5C41-22F910986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C9D87E-746D-3A48-A895-E3CB51A57CCD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22F93-BE0F-3116-A85E-DDDED2771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3802C-8424-265F-921D-08F26E684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1DACCF-F358-D14E-B866-20DF160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18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52A89D-64E1-B6FF-E178-C1039DBC80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Disabled Women in Academia Network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407B69A-1B81-9D48-CFA9-9B85A4E26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effectLst/>
                <a:latin typeface="Helvetica" pitchFamily="2" charset="0"/>
              </a:rPr>
              <a:t>A sub-group of the National Association of Disabled Staff Networks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dirty="0">
                <a:effectLst/>
                <a:latin typeface="Helvetica" pitchFamily="2" charset="0"/>
              </a:rPr>
              <a:t>Dr Meredith Wilkinson - Group Chair</a:t>
            </a:r>
          </a:p>
          <a:p>
            <a:endParaRPr lang="en-GB" dirty="0"/>
          </a:p>
        </p:txBody>
      </p:sp>
      <p:pic>
        <p:nvPicPr>
          <p:cNvPr id="1026" name="Picture 2" descr="Disabled Staff Networks">
            <a:extLst>
              <a:ext uri="{FF2B5EF4-FFF2-40B4-BE49-F238E27FC236}">
                <a16:creationId xmlns:a16="http://schemas.microsoft.com/office/drawing/2014/main" id="{C383FB10-4ECE-A586-872C-97D83931D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063" y="366713"/>
            <a:ext cx="537210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44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Disabled Women in Academia Network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Meredith Wilkinson</dc:creator>
  <cp:lastModifiedBy>Meredith Wilkinson</cp:lastModifiedBy>
  <cp:revision>1</cp:revision>
  <dcterms:created xsi:type="dcterms:W3CDTF">2024-12-15T13:11:45Z</dcterms:created>
  <dcterms:modified xsi:type="dcterms:W3CDTF">2024-12-15T13:17:52Z</dcterms:modified>
</cp:coreProperties>
</file>