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45C570-A952-4D3E-809A-EDC6AD850954}" v="7" dt="2024-12-02T14:09:23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14"/>
    <p:restoredTop sz="94648"/>
  </p:normalViewPr>
  <p:slideViewPr>
    <p:cSldViewPr snapToGrid="0">
      <p:cViewPr varScale="1">
        <p:scale>
          <a:sx n="79" d="100"/>
          <a:sy n="79" d="100"/>
        </p:scale>
        <p:origin x="12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ied Haroon" userId="99d14754-9c2b-4948-9a93-a279fd9f37af" providerId="ADAL" clId="{EA1C80A7-1DF3-44C4-AF42-2CEAD2951BCF}"/>
    <pc:docChg chg="custSel modSld">
      <pc:chgData name="Hamied Haroon" userId="99d14754-9c2b-4948-9a93-a279fd9f37af" providerId="ADAL" clId="{EA1C80A7-1DF3-44C4-AF42-2CEAD2951BCF}" dt="2024-12-02T15:38:40.056" v="5" actId="27636"/>
      <pc:docMkLst>
        <pc:docMk/>
      </pc:docMkLst>
      <pc:sldChg chg="modSp mod">
        <pc:chgData name="Hamied Haroon" userId="99d14754-9c2b-4948-9a93-a279fd9f37af" providerId="ADAL" clId="{EA1C80A7-1DF3-44C4-AF42-2CEAD2951BCF}" dt="2024-12-02T15:38:40.056" v="5" actId="27636"/>
        <pc:sldMkLst>
          <pc:docMk/>
          <pc:sldMk cId="147432890" sldId="260"/>
        </pc:sldMkLst>
        <pc:spChg chg="mod">
          <ac:chgData name="Hamied Haroon" userId="99d14754-9c2b-4948-9a93-a279fd9f37af" providerId="ADAL" clId="{EA1C80A7-1DF3-44C4-AF42-2CEAD2951BCF}" dt="2024-12-02T15:38:40.056" v="5" actId="27636"/>
          <ac:spMkLst>
            <pc:docMk/>
            <pc:sldMk cId="147432890" sldId="260"/>
            <ac:spMk id="5" creationId="{9605EC17-0A92-1657-CF4E-78936D13F2C0}"/>
          </ac:spMkLst>
        </pc:spChg>
      </pc:sldChg>
    </pc:docChg>
  </pc:docChgLst>
  <pc:docChgLst>
    <pc:chgData name="Jennifer Leigh" userId="2bd58bff-d11f-4fba-944f-106e76d14dc3" providerId="ADAL" clId="{B345C570-A952-4D3E-809A-EDC6AD850954}"/>
    <pc:docChg chg="undo custSel delSld modSld">
      <pc:chgData name="Jennifer Leigh" userId="2bd58bff-d11f-4fba-944f-106e76d14dc3" providerId="ADAL" clId="{B345C570-A952-4D3E-809A-EDC6AD850954}" dt="2024-12-02T14:13:08.179" v="618" actId="47"/>
      <pc:docMkLst>
        <pc:docMk/>
      </pc:docMkLst>
      <pc:sldChg chg="modSp mod">
        <pc:chgData name="Jennifer Leigh" userId="2bd58bff-d11f-4fba-944f-106e76d14dc3" providerId="ADAL" clId="{B345C570-A952-4D3E-809A-EDC6AD850954}" dt="2024-12-02T13:41:29.710" v="17" actId="20577"/>
        <pc:sldMkLst>
          <pc:docMk/>
          <pc:sldMk cId="2474396509" sldId="256"/>
        </pc:sldMkLst>
        <pc:spChg chg="mod">
          <ac:chgData name="Jennifer Leigh" userId="2bd58bff-d11f-4fba-944f-106e76d14dc3" providerId="ADAL" clId="{B345C570-A952-4D3E-809A-EDC6AD850954}" dt="2024-12-02T13:41:29.710" v="17" actId="20577"/>
          <ac:spMkLst>
            <pc:docMk/>
            <pc:sldMk cId="2474396509" sldId="256"/>
            <ac:spMk id="2" creationId="{F7959FC4-CEAA-670E-84DF-244E4F3EBEE0}"/>
          </ac:spMkLst>
        </pc:spChg>
      </pc:sldChg>
      <pc:sldChg chg="addSp delSp modSp del mod setBg modClrScheme chgLayout">
        <pc:chgData name="Jennifer Leigh" userId="2bd58bff-d11f-4fba-944f-106e76d14dc3" providerId="ADAL" clId="{B345C570-A952-4D3E-809A-EDC6AD850954}" dt="2024-12-02T14:11:50.495" v="611" actId="47"/>
        <pc:sldMkLst>
          <pc:docMk/>
          <pc:sldMk cId="162297367" sldId="257"/>
        </pc:sldMkLst>
        <pc:spChg chg="del mod ord">
          <ac:chgData name="Jennifer Leigh" userId="2bd58bff-d11f-4fba-944f-106e76d14dc3" providerId="ADAL" clId="{B345C570-A952-4D3E-809A-EDC6AD850954}" dt="2024-12-02T13:41:45.190" v="18" actId="700"/>
          <ac:spMkLst>
            <pc:docMk/>
            <pc:sldMk cId="162297367" sldId="257"/>
            <ac:spMk id="2" creationId="{5E3DA381-B8F9-6E59-06C5-ACD4A57BF57C}"/>
          </ac:spMkLst>
        </pc:spChg>
        <pc:spChg chg="add mod ord">
          <ac:chgData name="Jennifer Leigh" userId="2bd58bff-d11f-4fba-944f-106e76d14dc3" providerId="ADAL" clId="{B345C570-A952-4D3E-809A-EDC6AD850954}" dt="2024-12-02T14:05:06.567" v="63" actId="26606"/>
          <ac:spMkLst>
            <pc:docMk/>
            <pc:sldMk cId="162297367" sldId="257"/>
            <ac:spMk id="3" creationId="{EB2EC649-1F1B-F1E8-A39F-525D414E8E0F}"/>
          </ac:spMkLst>
        </pc:spChg>
        <pc:spChg chg="add del mod ord">
          <ac:chgData name="Jennifer Leigh" userId="2bd58bff-d11f-4fba-944f-106e76d14dc3" providerId="ADAL" clId="{B345C570-A952-4D3E-809A-EDC6AD850954}" dt="2024-12-02T14:05:02.772" v="60" actId="931"/>
          <ac:spMkLst>
            <pc:docMk/>
            <pc:sldMk cId="162297367" sldId="257"/>
            <ac:spMk id="4" creationId="{C9F71E25-6AB9-D493-4184-F64D36D105B9}"/>
          </ac:spMkLst>
        </pc:spChg>
        <pc:spChg chg="add mod">
          <ac:chgData name="Jennifer Leigh" userId="2bd58bff-d11f-4fba-944f-106e76d14dc3" providerId="ADAL" clId="{B345C570-A952-4D3E-809A-EDC6AD850954}" dt="2024-12-02T14:07:25.550" v="98" actId="14100"/>
          <ac:spMkLst>
            <pc:docMk/>
            <pc:sldMk cId="162297367" sldId="257"/>
            <ac:spMk id="6" creationId="{19659904-50E6-2C4B-A90D-E27C1FE0414C}"/>
          </ac:spMkLst>
        </pc:spChg>
        <pc:spChg chg="add del mod">
          <ac:chgData name="Jennifer Leigh" userId="2bd58bff-d11f-4fba-944f-106e76d14dc3" providerId="ADAL" clId="{B345C570-A952-4D3E-809A-EDC6AD850954}" dt="2024-12-02T14:06:00.562" v="76" actId="931"/>
          <ac:spMkLst>
            <pc:docMk/>
            <pc:sldMk cId="162297367" sldId="257"/>
            <ac:spMk id="11" creationId="{6E66D3C0-E077-D9CB-D6BF-D58FD4CA7F7C}"/>
          </ac:spMkLst>
        </pc:spChg>
        <pc:spChg chg="add">
          <ac:chgData name="Jennifer Leigh" userId="2bd58bff-d11f-4fba-944f-106e76d14dc3" providerId="ADAL" clId="{B345C570-A952-4D3E-809A-EDC6AD850954}" dt="2024-12-02T14:05:06.567" v="63" actId="26606"/>
          <ac:spMkLst>
            <pc:docMk/>
            <pc:sldMk cId="162297367" sldId="257"/>
            <ac:spMk id="13" creationId="{45D37F4E-DDB4-456B-97E0-9937730A039F}"/>
          </ac:spMkLst>
        </pc:spChg>
        <pc:spChg chg="add">
          <ac:chgData name="Jennifer Leigh" userId="2bd58bff-d11f-4fba-944f-106e76d14dc3" providerId="ADAL" clId="{B345C570-A952-4D3E-809A-EDC6AD850954}" dt="2024-12-02T14:05:06.567" v="63" actId="26606"/>
          <ac:spMkLst>
            <pc:docMk/>
            <pc:sldMk cId="162297367" sldId="257"/>
            <ac:spMk id="15" creationId="{B2DD41CD-8F47-4F56-AD12-4E2FF7696987}"/>
          </ac:spMkLst>
        </pc:spChg>
        <pc:picChg chg="add del mod ord">
          <ac:chgData name="Jennifer Leigh" userId="2bd58bff-d11f-4fba-944f-106e76d14dc3" providerId="ADAL" clId="{B345C570-A952-4D3E-809A-EDC6AD850954}" dt="2024-12-02T14:05:53.415" v="75" actId="478"/>
          <ac:picMkLst>
            <pc:docMk/>
            <pc:sldMk cId="162297367" sldId="257"/>
            <ac:picMk id="8" creationId="{784F9374-457B-35DB-4B72-7E2F771505BF}"/>
          </ac:picMkLst>
        </pc:picChg>
        <pc:picChg chg="del mod ord">
          <ac:chgData name="Jennifer Leigh" userId="2bd58bff-d11f-4fba-944f-106e76d14dc3" providerId="ADAL" clId="{B345C570-A952-4D3E-809A-EDC6AD850954}" dt="2024-12-02T13:41:49.479" v="19" actId="478"/>
          <ac:picMkLst>
            <pc:docMk/>
            <pc:sldMk cId="162297367" sldId="257"/>
            <ac:picMk id="9" creationId="{82F4C7A4-D2AC-51CB-D7F9-60315CFE7A39}"/>
          </ac:picMkLst>
        </pc:picChg>
        <pc:picChg chg="add mod ord modCrop">
          <ac:chgData name="Jennifer Leigh" userId="2bd58bff-d11f-4fba-944f-106e76d14dc3" providerId="ADAL" clId="{B345C570-A952-4D3E-809A-EDC6AD850954}" dt="2024-12-02T14:06:43.486" v="88" actId="14100"/>
          <ac:picMkLst>
            <pc:docMk/>
            <pc:sldMk cId="162297367" sldId="257"/>
            <ac:picMk id="14" creationId="{10844821-0252-C370-4575-CA7FCE9454A7}"/>
          </ac:picMkLst>
        </pc:picChg>
      </pc:sldChg>
      <pc:sldChg chg="del">
        <pc:chgData name="Jennifer Leigh" userId="2bd58bff-d11f-4fba-944f-106e76d14dc3" providerId="ADAL" clId="{B345C570-A952-4D3E-809A-EDC6AD850954}" dt="2024-12-02T14:13:08.179" v="618" actId="47"/>
        <pc:sldMkLst>
          <pc:docMk/>
          <pc:sldMk cId="1849021827" sldId="259"/>
        </pc:sldMkLst>
      </pc:sldChg>
      <pc:sldChg chg="addSp delSp modSp mod modClrScheme chgLayout">
        <pc:chgData name="Jennifer Leigh" userId="2bd58bff-d11f-4fba-944f-106e76d14dc3" providerId="ADAL" clId="{B345C570-A952-4D3E-809A-EDC6AD850954}" dt="2024-12-02T14:11:44.737" v="610" actId="962"/>
        <pc:sldMkLst>
          <pc:docMk/>
          <pc:sldMk cId="147432890" sldId="260"/>
        </pc:sldMkLst>
        <pc:spChg chg="mod ord">
          <ac:chgData name="Jennifer Leigh" userId="2bd58bff-d11f-4fba-944f-106e76d14dc3" providerId="ADAL" clId="{B345C570-A952-4D3E-809A-EDC6AD850954}" dt="2024-12-02T14:10:29.842" v="178" actId="113"/>
          <ac:spMkLst>
            <pc:docMk/>
            <pc:sldMk cId="147432890" sldId="260"/>
            <ac:spMk id="2" creationId="{65147A50-3ADB-EE10-D34A-0708F8291B2E}"/>
          </ac:spMkLst>
        </pc:spChg>
        <pc:spChg chg="add del mod ord">
          <ac:chgData name="Jennifer Leigh" userId="2bd58bff-d11f-4fba-944f-106e76d14dc3" providerId="ADAL" clId="{B345C570-A952-4D3E-809A-EDC6AD850954}" dt="2024-12-02T14:08:58.311" v="109"/>
          <ac:spMkLst>
            <pc:docMk/>
            <pc:sldMk cId="147432890" sldId="260"/>
            <ac:spMk id="3" creationId="{628FB75C-F7D2-B7BB-4576-4235C2F401F2}"/>
          </ac:spMkLst>
        </pc:spChg>
        <pc:spChg chg="add mod">
          <ac:chgData name="Jennifer Leigh" userId="2bd58bff-d11f-4fba-944f-106e76d14dc3" providerId="ADAL" clId="{B345C570-A952-4D3E-809A-EDC6AD850954}" dt="2024-12-02T14:10:25.103" v="177" actId="255"/>
          <ac:spMkLst>
            <pc:docMk/>
            <pc:sldMk cId="147432890" sldId="260"/>
            <ac:spMk id="5" creationId="{9605EC17-0A92-1657-CF4E-78936D13F2C0}"/>
          </ac:spMkLst>
        </pc:spChg>
        <pc:picChg chg="add mod">
          <ac:chgData name="Jennifer Leigh" userId="2bd58bff-d11f-4fba-944f-106e76d14dc3" providerId="ADAL" clId="{B345C570-A952-4D3E-809A-EDC6AD850954}" dt="2024-12-02T14:11:44.737" v="610" actId="962"/>
          <ac:picMkLst>
            <pc:docMk/>
            <pc:sldMk cId="147432890" sldId="260"/>
            <ac:picMk id="6" creationId="{23F4D94A-92A1-C4C9-39D6-24FFFD469A5F}"/>
          </ac:picMkLst>
        </pc:picChg>
        <pc:picChg chg="del mod ord">
          <ac:chgData name="Jennifer Leigh" userId="2bd58bff-d11f-4fba-944f-106e76d14dc3" providerId="ADAL" clId="{B345C570-A952-4D3E-809A-EDC6AD850954}" dt="2024-12-02T14:08:48.420" v="105" actId="478"/>
          <ac:picMkLst>
            <pc:docMk/>
            <pc:sldMk cId="147432890" sldId="260"/>
            <ac:picMk id="9" creationId="{053666CD-B86D-316C-F4A5-0A214AF1E217}"/>
          </ac:picMkLst>
        </pc:picChg>
      </pc:sldChg>
      <pc:sldChg chg="del">
        <pc:chgData name="Jennifer Leigh" userId="2bd58bff-d11f-4fba-944f-106e76d14dc3" providerId="ADAL" clId="{B345C570-A952-4D3E-809A-EDC6AD850954}" dt="2024-12-02T14:13:06.813" v="612" actId="47"/>
        <pc:sldMkLst>
          <pc:docMk/>
          <pc:sldMk cId="3195130763" sldId="261"/>
        </pc:sldMkLst>
      </pc:sldChg>
      <pc:sldChg chg="del">
        <pc:chgData name="Jennifer Leigh" userId="2bd58bff-d11f-4fba-944f-106e76d14dc3" providerId="ADAL" clId="{B345C570-A952-4D3E-809A-EDC6AD850954}" dt="2024-12-02T14:13:07.245" v="613" actId="47"/>
        <pc:sldMkLst>
          <pc:docMk/>
          <pc:sldMk cId="2903149500" sldId="262"/>
        </pc:sldMkLst>
      </pc:sldChg>
      <pc:sldChg chg="del">
        <pc:chgData name="Jennifer Leigh" userId="2bd58bff-d11f-4fba-944f-106e76d14dc3" providerId="ADAL" clId="{B345C570-A952-4D3E-809A-EDC6AD850954}" dt="2024-12-02T14:13:07.513" v="614" actId="47"/>
        <pc:sldMkLst>
          <pc:docMk/>
          <pc:sldMk cId="236110874" sldId="263"/>
        </pc:sldMkLst>
      </pc:sldChg>
      <pc:sldChg chg="del">
        <pc:chgData name="Jennifer Leigh" userId="2bd58bff-d11f-4fba-944f-106e76d14dc3" providerId="ADAL" clId="{B345C570-A952-4D3E-809A-EDC6AD850954}" dt="2024-12-02T14:13:07.707" v="615" actId="47"/>
        <pc:sldMkLst>
          <pc:docMk/>
          <pc:sldMk cId="2474108514" sldId="264"/>
        </pc:sldMkLst>
      </pc:sldChg>
      <pc:sldChg chg="del">
        <pc:chgData name="Jennifer Leigh" userId="2bd58bff-d11f-4fba-944f-106e76d14dc3" providerId="ADAL" clId="{B345C570-A952-4D3E-809A-EDC6AD850954}" dt="2024-12-02T14:13:07.840" v="616" actId="47"/>
        <pc:sldMkLst>
          <pc:docMk/>
          <pc:sldMk cId="3622012824" sldId="265"/>
        </pc:sldMkLst>
      </pc:sldChg>
      <pc:sldChg chg="del">
        <pc:chgData name="Jennifer Leigh" userId="2bd58bff-d11f-4fba-944f-106e76d14dc3" providerId="ADAL" clId="{B345C570-A952-4D3E-809A-EDC6AD850954}" dt="2024-12-02T14:13:08.008" v="617" actId="47"/>
        <pc:sldMkLst>
          <pc:docMk/>
          <pc:sldMk cId="3984379242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9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3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4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4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8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73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4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7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0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2F5F4-2F99-944F-A792-195C9607EB0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27693-7284-2343-A5C1-836368B6F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1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959FC4-CEAA-670E-84DF-244E4F3EB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000" dirty="0">
                <a:solidFill>
                  <a:schemeClr val="tx2"/>
                </a:solidFill>
              </a:rPr>
              <a:t>STEMM Action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042F9-CB9D-4E6E-6EB3-FC73438AB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Autofit/>
          </a:bodyPr>
          <a:lstStyle/>
          <a:p>
            <a:pPr algn="l"/>
            <a:r>
              <a:rPr lang="en-US" sz="8800" dirty="0">
                <a:solidFill>
                  <a:schemeClr val="tx2"/>
                </a:solidFill>
              </a:rPr>
              <a:t>Welcome</a:t>
            </a:r>
          </a:p>
        </p:txBody>
      </p:sp>
      <p:pic>
        <p:nvPicPr>
          <p:cNvPr id="7" name="Picture 6" descr="A group of blue squares with symbols&#10;&#10;Description automatically generated">
            <a:extLst>
              <a:ext uri="{FF2B5EF4-FFF2-40B4-BE49-F238E27FC236}">
                <a16:creationId xmlns:a16="http://schemas.microsoft.com/office/drawing/2014/main" id="{6EC6E95B-7DFF-1885-F117-023BEFAB9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70" y="1804913"/>
            <a:ext cx="4141760" cy="4162573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blipFill dpi="0" rotWithShape="1">
            <a:blip r:embed="rId3">
              <a:alphaModFix amt="0"/>
            </a:blip>
            <a:srcRect/>
            <a:stretch>
              <a:fillRect/>
            </a:stretch>
          </a:blipFill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7439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0DB022-643C-45FE-0874-0C523CF35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7A50-3ADB-EE10-D34A-0708F8291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NADSN’S STEMM ACTION GROUP</a:t>
            </a: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05EC17-0A92-1657-CF4E-78936D13F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03720"/>
            <a:ext cx="5181600" cy="517749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i="0" u="none" strike="noStrike" dirty="0">
                <a:effectLst/>
              </a:rPr>
              <a:t>“The STEM workforce is less diverse than the wider workforce but consistent data collection and sharing is lacking.” </a:t>
            </a:r>
          </a:p>
          <a:p>
            <a:pPr marL="0" indent="0">
              <a:buNone/>
            </a:pPr>
            <a:r>
              <a:rPr lang="en-US" sz="2300" b="0" i="0" u="none" strike="noStrike" dirty="0">
                <a:effectLst/>
              </a:rPr>
              <a:t>Report July 2021 All-Party Parliamentary Group on Diversity and Inclusion in STEM | British Science Association </a:t>
            </a:r>
          </a:p>
          <a:p>
            <a:pPr fontAlgn="base">
              <a:spcBef>
                <a:spcPts val="1000"/>
              </a:spcBef>
            </a:pPr>
            <a:r>
              <a:rPr lang="en-US" sz="2800" b="0" i="0" u="none" strike="noStrike" dirty="0">
                <a:effectLst/>
              </a:rPr>
              <a:t>Steering group comprised of people with lived experience of disability, and working in and around the STEMM disciplines. </a:t>
            </a:r>
          </a:p>
          <a:p>
            <a:pPr fontAlgn="base">
              <a:spcBef>
                <a:spcPts val="1000"/>
              </a:spcBef>
            </a:pPr>
            <a:r>
              <a:rPr lang="en-US" sz="2800" b="0" i="0" u="none" strike="noStrike" dirty="0">
                <a:effectLst/>
              </a:rPr>
              <a:t>Since 2020, members have worked to develop a set of recommendations for funders and institutions to address barriers faced by disabled people in STEMM </a:t>
            </a:r>
            <a:r>
              <a:rPr lang="en-US" sz="2300" b="0" i="0" u="none" strike="noStrike" dirty="0">
                <a:effectLst/>
              </a:rPr>
              <a:t>(Science, Technology, Engineering, Mathematics, Medicine)</a:t>
            </a:r>
            <a:r>
              <a:rPr lang="en-US" sz="2800" b="0" i="0" u="none" strike="noStrike" dirty="0">
                <a:effectLst/>
              </a:rPr>
              <a:t>.</a:t>
            </a:r>
          </a:p>
          <a:p>
            <a:endParaRPr lang="en-US" sz="2800" b="0" i="0" u="none" strike="noStrike" dirty="0">
              <a:effectLst/>
            </a:endParaRPr>
          </a:p>
          <a:p>
            <a:endParaRPr lang="en-GB" dirty="0"/>
          </a:p>
        </p:txBody>
      </p:sp>
      <p:pic>
        <p:nvPicPr>
          <p:cNvPr id="6" name="Content Placeholder 13" descr="three interlinking circles labelled: enabling inclusive cultures and practices, enhancing accessible environments, accessible and proactive funding. Where they overlap is labelled recommendations.">
            <a:extLst>
              <a:ext uri="{FF2B5EF4-FFF2-40B4-BE49-F238E27FC236}">
                <a16:creationId xmlns:a16="http://schemas.microsoft.com/office/drawing/2014/main" id="{23F4D94A-92A1-C4C9-39D6-24FFFD469A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22346" r="17179"/>
          <a:stretch/>
        </p:blipFill>
        <p:spPr>
          <a:xfrm>
            <a:off x="6172202" y="1503721"/>
            <a:ext cx="5363895" cy="4989154"/>
          </a:xfrm>
        </p:spPr>
      </p:pic>
    </p:spTree>
    <p:extLst>
      <p:ext uri="{BB962C8B-B14F-4D97-AF65-F5344CB8AC3E}">
        <p14:creationId xmlns:p14="http://schemas.microsoft.com/office/powerpoint/2010/main" val="147432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1a9fa56-3f32-449a-a721-3e3f49aa5e9a}" enabled="0" method="" siteId="{51a9fa56-3f32-449a-a721-3e3f49aa5e9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2013 - 2022 Theme</vt:lpstr>
      <vt:lpstr>STEMM Action Group</vt:lpstr>
      <vt:lpstr>NADSN’S STEMM ACTION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Fiona Davidson</dc:creator>
  <cp:lastModifiedBy>Hamied Haroon</cp:lastModifiedBy>
  <cp:revision>2</cp:revision>
  <dcterms:created xsi:type="dcterms:W3CDTF">2024-10-31T17:34:15Z</dcterms:created>
  <dcterms:modified xsi:type="dcterms:W3CDTF">2024-12-02T15:38:46Z</dcterms:modified>
</cp:coreProperties>
</file>