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7"/>
  </p:notesMasterIdLst>
  <p:sldIdLst>
    <p:sldId id="771" r:id="rId2"/>
    <p:sldId id="780" r:id="rId3"/>
    <p:sldId id="783" r:id="rId4"/>
    <p:sldId id="782" r:id="rId5"/>
    <p:sldId id="78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A54"/>
    <a:srgbClr val="35B07D"/>
    <a:srgbClr val="7AC2E0"/>
    <a:srgbClr val="E9E9E9"/>
    <a:srgbClr val="ECDF78"/>
    <a:srgbClr val="CF727F"/>
    <a:srgbClr val="595958"/>
    <a:srgbClr val="7F00FF"/>
    <a:srgbClr val="4B0082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F627D5-B90A-4439-89BE-7913A414EF90}" v="151" dt="2024-12-02T13:48:28.506"/>
    <p1510:client id="{AA23C2BE-87C4-4323-ACF1-D8E37935A688}" v="84" dt="2024-12-03T12:05:47.9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14"/>
    <p:restoredTop sz="94648"/>
  </p:normalViewPr>
  <p:slideViewPr>
    <p:cSldViewPr snapToGrid="0">
      <p:cViewPr varScale="1">
        <p:scale>
          <a:sx n="62" d="100"/>
          <a:sy n="62" d="100"/>
        </p:scale>
        <p:origin x="84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anie Thorley" userId="455d2a9a-c2f5-48fa-9529-8feae63ba030" providerId="ADAL" clId="{68F79FFE-FD0C-45E6-8BDD-546CCB90B6C1}"/>
    <pc:docChg chg="modSld">
      <pc:chgData name="Melanie Thorley" userId="455d2a9a-c2f5-48fa-9529-8feae63ba030" providerId="ADAL" clId="{68F79FFE-FD0C-45E6-8BDD-546CCB90B6C1}" dt="2024-11-25T15:12:56.447" v="8" actId="255"/>
      <pc:docMkLst>
        <pc:docMk/>
      </pc:docMkLst>
      <pc:sldChg chg="modSp mod">
        <pc:chgData name="Melanie Thorley" userId="455d2a9a-c2f5-48fa-9529-8feae63ba030" providerId="ADAL" clId="{68F79FFE-FD0C-45E6-8BDD-546CCB90B6C1}" dt="2024-11-25T15:12:56.447" v="8" actId="255"/>
        <pc:sldMkLst>
          <pc:docMk/>
          <pc:sldMk cId="2474396509" sldId="256"/>
        </pc:sldMkLst>
        <pc:spChg chg="mod">
          <ac:chgData name="Melanie Thorley" userId="455d2a9a-c2f5-48fa-9529-8feae63ba030" providerId="ADAL" clId="{68F79FFE-FD0C-45E6-8BDD-546CCB90B6C1}" dt="2024-11-25T15:12:56.447" v="8" actId="255"/>
          <ac:spMkLst>
            <pc:docMk/>
            <pc:sldMk cId="2474396509" sldId="256"/>
            <ac:spMk id="3" creationId="{2E0042F9-CB9D-4E6E-6EB3-FC73438AB717}"/>
          </ac:spMkLst>
        </pc:spChg>
      </pc:sldChg>
    </pc:docChg>
  </pc:docChgLst>
  <pc:docChgLst>
    <pc:chgData name="Hamied Haroon" userId="99d14754-9c2b-4948-9a93-a279fd9f37af" providerId="ADAL" clId="{3DF627D5-B90A-4439-89BE-7913A414EF90}"/>
    <pc:docChg chg="undo custSel addSld delSld modSld sldOrd">
      <pc:chgData name="Hamied Haroon" userId="99d14754-9c2b-4948-9a93-a279fd9f37af" providerId="ADAL" clId="{3DF627D5-B90A-4439-89BE-7913A414EF90}" dt="2024-12-02T13:49:14.142" v="2461" actId="20577"/>
      <pc:docMkLst>
        <pc:docMk/>
      </pc:docMkLst>
      <pc:sldChg chg="addSp delSp modSp del mod modClrScheme chgLayout">
        <pc:chgData name="Hamied Haroon" userId="99d14754-9c2b-4948-9a93-a279fd9f37af" providerId="ADAL" clId="{3DF627D5-B90A-4439-89BE-7913A414EF90}" dt="2024-12-01T18:01:34.643" v="16" actId="47"/>
        <pc:sldMkLst>
          <pc:docMk/>
          <pc:sldMk cId="162297367" sldId="257"/>
        </pc:sldMkLst>
        <pc:spChg chg="del">
          <ac:chgData name="Hamied Haroon" userId="99d14754-9c2b-4948-9a93-a279fd9f37af" providerId="ADAL" clId="{3DF627D5-B90A-4439-89BE-7913A414EF90}" dt="2024-12-01T17:45:24.111" v="2" actId="700"/>
          <ac:spMkLst>
            <pc:docMk/>
            <pc:sldMk cId="162297367" sldId="257"/>
            <ac:spMk id="2" creationId="{5E3DA381-B8F9-6E59-06C5-ACD4A57BF57C}"/>
          </ac:spMkLst>
        </pc:spChg>
        <pc:spChg chg="add mod">
          <ac:chgData name="Hamied Haroon" userId="99d14754-9c2b-4948-9a93-a279fd9f37af" providerId="ADAL" clId="{3DF627D5-B90A-4439-89BE-7913A414EF90}" dt="2024-12-01T17:45:42.948" v="3"/>
          <ac:spMkLst>
            <pc:docMk/>
            <pc:sldMk cId="162297367" sldId="257"/>
            <ac:spMk id="3" creationId="{CAD752A0-7A7E-AD6D-6CFD-97A81EEA3CB1}"/>
          </ac:spMkLst>
        </pc:spChg>
        <pc:spChg chg="add mod">
          <ac:chgData name="Hamied Haroon" userId="99d14754-9c2b-4948-9a93-a279fd9f37af" providerId="ADAL" clId="{3DF627D5-B90A-4439-89BE-7913A414EF90}" dt="2024-12-01T17:45:42.948" v="3"/>
          <ac:spMkLst>
            <pc:docMk/>
            <pc:sldMk cId="162297367" sldId="257"/>
            <ac:spMk id="5" creationId="{7D6E2A59-53A1-FF21-CBB6-00FBA0145D16}"/>
          </ac:spMkLst>
        </pc:spChg>
        <pc:spChg chg="add mod">
          <ac:chgData name="Hamied Haroon" userId="99d14754-9c2b-4948-9a93-a279fd9f37af" providerId="ADAL" clId="{3DF627D5-B90A-4439-89BE-7913A414EF90}" dt="2024-12-01T17:45:42.948" v="3"/>
          <ac:spMkLst>
            <pc:docMk/>
            <pc:sldMk cId="162297367" sldId="257"/>
            <ac:spMk id="6" creationId="{20825B5A-B6BE-0ABD-1A06-5811430500F9}"/>
          </ac:spMkLst>
        </pc:spChg>
        <pc:spChg chg="add mod">
          <ac:chgData name="Hamied Haroon" userId="99d14754-9c2b-4948-9a93-a279fd9f37af" providerId="ADAL" clId="{3DF627D5-B90A-4439-89BE-7913A414EF90}" dt="2024-12-01T17:45:42.948" v="3"/>
          <ac:spMkLst>
            <pc:docMk/>
            <pc:sldMk cId="162297367" sldId="257"/>
            <ac:spMk id="11" creationId="{E1E20A89-17E9-F0D7-2E8B-CF0058D1192A}"/>
          </ac:spMkLst>
        </pc:spChg>
        <pc:spChg chg="add mod">
          <ac:chgData name="Hamied Haroon" userId="99d14754-9c2b-4948-9a93-a279fd9f37af" providerId="ADAL" clId="{3DF627D5-B90A-4439-89BE-7913A414EF90}" dt="2024-12-01T17:45:42.948" v="3"/>
          <ac:spMkLst>
            <pc:docMk/>
            <pc:sldMk cId="162297367" sldId="257"/>
            <ac:spMk id="12" creationId="{F023605B-8A76-0727-8CCA-6449C9D6F716}"/>
          </ac:spMkLst>
        </pc:spChg>
        <pc:spChg chg="add mod">
          <ac:chgData name="Hamied Haroon" userId="99d14754-9c2b-4948-9a93-a279fd9f37af" providerId="ADAL" clId="{3DF627D5-B90A-4439-89BE-7913A414EF90}" dt="2024-12-01T17:45:42.948" v="3"/>
          <ac:spMkLst>
            <pc:docMk/>
            <pc:sldMk cId="162297367" sldId="257"/>
            <ac:spMk id="15" creationId="{1292C805-46BC-94C9-F7F3-6E000B2519E3}"/>
          </ac:spMkLst>
        </pc:spChg>
        <pc:picChg chg="add mod">
          <ac:chgData name="Hamied Haroon" userId="99d14754-9c2b-4948-9a93-a279fd9f37af" providerId="ADAL" clId="{3DF627D5-B90A-4439-89BE-7913A414EF90}" dt="2024-12-01T17:46:32.177" v="6"/>
          <ac:picMkLst>
            <pc:docMk/>
            <pc:sldMk cId="162297367" sldId="257"/>
            <ac:picMk id="4" creationId="{7A7651C2-D25F-43D4-D3DA-6CEEDC9B2AD5}"/>
          </ac:picMkLst>
        </pc:picChg>
        <pc:picChg chg="add mod">
          <ac:chgData name="Hamied Haroon" userId="99d14754-9c2b-4948-9a93-a279fd9f37af" providerId="ADAL" clId="{3DF627D5-B90A-4439-89BE-7913A414EF90}" dt="2024-12-01T17:45:42.948" v="3"/>
          <ac:picMkLst>
            <pc:docMk/>
            <pc:sldMk cId="162297367" sldId="257"/>
            <ac:picMk id="7" creationId="{598CAB53-CBD4-8DA9-4D07-425D5F605179}"/>
          </ac:picMkLst>
        </pc:picChg>
        <pc:picChg chg="add mod">
          <ac:chgData name="Hamied Haroon" userId="99d14754-9c2b-4948-9a93-a279fd9f37af" providerId="ADAL" clId="{3DF627D5-B90A-4439-89BE-7913A414EF90}" dt="2024-12-01T17:45:42.948" v="3"/>
          <ac:picMkLst>
            <pc:docMk/>
            <pc:sldMk cId="162297367" sldId="257"/>
            <ac:picMk id="8" creationId="{92F62A7A-251C-6CB7-F0BC-75FF0DA1B06C}"/>
          </ac:picMkLst>
        </pc:picChg>
        <pc:picChg chg="del mod ord">
          <ac:chgData name="Hamied Haroon" userId="99d14754-9c2b-4948-9a93-a279fd9f37af" providerId="ADAL" clId="{3DF627D5-B90A-4439-89BE-7913A414EF90}" dt="2024-12-01T17:46:48.272" v="7" actId="478"/>
          <ac:picMkLst>
            <pc:docMk/>
            <pc:sldMk cId="162297367" sldId="257"/>
            <ac:picMk id="9" creationId="{82F4C7A4-D2AC-51CB-D7F9-60315CFE7A39}"/>
          </ac:picMkLst>
        </pc:picChg>
        <pc:picChg chg="add mod">
          <ac:chgData name="Hamied Haroon" userId="99d14754-9c2b-4948-9a93-a279fd9f37af" providerId="ADAL" clId="{3DF627D5-B90A-4439-89BE-7913A414EF90}" dt="2024-12-01T17:46:14.563" v="5"/>
          <ac:picMkLst>
            <pc:docMk/>
            <pc:sldMk cId="162297367" sldId="257"/>
            <ac:picMk id="10" creationId="{0782BA04-DF23-77D8-F27A-56A678BE3616}"/>
          </ac:picMkLst>
        </pc:picChg>
        <pc:cxnChg chg="add mod">
          <ac:chgData name="Hamied Haroon" userId="99d14754-9c2b-4948-9a93-a279fd9f37af" providerId="ADAL" clId="{3DF627D5-B90A-4439-89BE-7913A414EF90}" dt="2024-12-01T17:45:42.948" v="3"/>
          <ac:cxnSpMkLst>
            <pc:docMk/>
            <pc:sldMk cId="162297367" sldId="257"/>
            <ac:cxnSpMk id="13" creationId="{06B044A1-B87B-F89A-2CE3-309D1BAF6579}"/>
          </ac:cxnSpMkLst>
        </pc:cxnChg>
        <pc:cxnChg chg="add mod">
          <ac:chgData name="Hamied Haroon" userId="99d14754-9c2b-4948-9a93-a279fd9f37af" providerId="ADAL" clId="{3DF627D5-B90A-4439-89BE-7913A414EF90}" dt="2024-12-01T17:45:42.948" v="3"/>
          <ac:cxnSpMkLst>
            <pc:docMk/>
            <pc:sldMk cId="162297367" sldId="257"/>
            <ac:cxnSpMk id="14" creationId="{1B3F03C3-A846-9729-D357-CABB2D8C63C0}"/>
          </ac:cxnSpMkLst>
        </pc:cxnChg>
      </pc:sldChg>
      <pc:sldChg chg="addSp delSp modSp mod ord modClrScheme modAnim chgLayout">
        <pc:chgData name="Hamied Haroon" userId="99d14754-9c2b-4948-9a93-a279fd9f37af" providerId="ADAL" clId="{3DF627D5-B90A-4439-89BE-7913A414EF90}" dt="2024-12-01T20:08:54.391" v="2223" actId="14100"/>
        <pc:sldMkLst>
          <pc:docMk/>
          <pc:sldMk cId="1849021827" sldId="259"/>
        </pc:sldMkLst>
        <pc:spChg chg="del">
          <ac:chgData name="Hamied Haroon" userId="99d14754-9c2b-4948-9a93-a279fd9f37af" providerId="ADAL" clId="{3DF627D5-B90A-4439-89BE-7913A414EF90}" dt="2024-12-01T18:20:01.293" v="88" actId="700"/>
          <ac:spMkLst>
            <pc:docMk/>
            <pc:sldMk cId="1849021827" sldId="259"/>
            <ac:spMk id="2" creationId="{404C30FF-73B1-17B3-F1E6-FB9C506B3A9E}"/>
          </ac:spMkLst>
        </pc:spChg>
        <pc:spChg chg="add mod">
          <ac:chgData name="Hamied Haroon" userId="99d14754-9c2b-4948-9a93-a279fd9f37af" providerId="ADAL" clId="{3DF627D5-B90A-4439-89BE-7913A414EF90}" dt="2024-12-01T18:37:33.423" v="264" actId="404"/>
          <ac:spMkLst>
            <pc:docMk/>
            <pc:sldMk cId="1849021827" sldId="259"/>
            <ac:spMk id="6" creationId="{A14E6ED2-F699-CE23-5BD8-C4B0B319A706}"/>
          </ac:spMkLst>
        </pc:spChg>
        <pc:spChg chg="add mod">
          <ac:chgData name="Hamied Haroon" userId="99d14754-9c2b-4948-9a93-a279fd9f37af" providerId="ADAL" clId="{3DF627D5-B90A-4439-89BE-7913A414EF90}" dt="2024-12-01T18:37:55.036" v="270" actId="1076"/>
          <ac:spMkLst>
            <pc:docMk/>
            <pc:sldMk cId="1849021827" sldId="259"/>
            <ac:spMk id="8" creationId="{3F08F2F7-0285-12F7-4CD4-13ECC7996AC6}"/>
          </ac:spMkLst>
        </pc:spChg>
        <pc:picChg chg="add mod">
          <ac:chgData name="Hamied Haroon" userId="99d14754-9c2b-4948-9a93-a279fd9f37af" providerId="ADAL" clId="{3DF627D5-B90A-4439-89BE-7913A414EF90}" dt="2024-12-01T18:38:09.067" v="272" actId="1076"/>
          <ac:picMkLst>
            <pc:docMk/>
            <pc:sldMk cId="1849021827" sldId="259"/>
            <ac:picMk id="3" creationId="{A48DA63A-F235-0504-C430-DA0AEF2023D2}"/>
          </ac:picMkLst>
        </pc:picChg>
        <pc:picChg chg="add mod">
          <ac:chgData name="Hamied Haroon" userId="99d14754-9c2b-4948-9a93-a279fd9f37af" providerId="ADAL" clId="{3DF627D5-B90A-4439-89BE-7913A414EF90}" dt="2024-12-01T20:08:54.391" v="2223" actId="14100"/>
          <ac:picMkLst>
            <pc:docMk/>
            <pc:sldMk cId="1849021827" sldId="259"/>
            <ac:picMk id="4" creationId="{96C4B0B3-84B7-E250-17F1-2133308A0238}"/>
          </ac:picMkLst>
        </pc:picChg>
        <pc:picChg chg="add mod">
          <ac:chgData name="Hamied Haroon" userId="99d14754-9c2b-4948-9a93-a279fd9f37af" providerId="ADAL" clId="{3DF627D5-B90A-4439-89BE-7913A414EF90}" dt="2024-12-01T20:08:37.945" v="2221" actId="1076"/>
          <ac:picMkLst>
            <pc:docMk/>
            <pc:sldMk cId="1849021827" sldId="259"/>
            <ac:picMk id="5" creationId="{6BE2928D-5350-5A7D-6BE6-0D3AB3F71885}"/>
          </ac:picMkLst>
        </pc:picChg>
        <pc:picChg chg="del mod ord">
          <ac:chgData name="Hamied Haroon" userId="99d14754-9c2b-4948-9a93-a279fd9f37af" providerId="ADAL" clId="{3DF627D5-B90A-4439-89BE-7913A414EF90}" dt="2024-12-01T18:20:06.714" v="90" actId="478"/>
          <ac:picMkLst>
            <pc:docMk/>
            <pc:sldMk cId="1849021827" sldId="259"/>
            <ac:picMk id="9" creationId="{5E08BD32-4BFE-D7F0-4D36-2A0923AF15B3}"/>
          </ac:picMkLst>
        </pc:picChg>
      </pc:sldChg>
      <pc:sldChg chg="addSp delSp modSp mod modClrScheme modAnim chgLayout">
        <pc:chgData name="Hamied Haroon" userId="99d14754-9c2b-4948-9a93-a279fd9f37af" providerId="ADAL" clId="{3DF627D5-B90A-4439-89BE-7913A414EF90}" dt="2024-12-01T18:11:59.308" v="47" actId="207"/>
        <pc:sldMkLst>
          <pc:docMk/>
          <pc:sldMk cId="147432890" sldId="260"/>
        </pc:sldMkLst>
        <pc:spChg chg="del">
          <ac:chgData name="Hamied Haroon" userId="99d14754-9c2b-4948-9a93-a279fd9f37af" providerId="ADAL" clId="{3DF627D5-B90A-4439-89BE-7913A414EF90}" dt="2024-12-01T18:01:57.110" v="17" actId="700"/>
          <ac:spMkLst>
            <pc:docMk/>
            <pc:sldMk cId="147432890" sldId="260"/>
            <ac:spMk id="2" creationId="{65147A50-3ADB-EE10-D34A-0708F8291B2E}"/>
          </ac:spMkLst>
        </pc:spChg>
        <pc:spChg chg="add mod">
          <ac:chgData name="Hamied Haroon" userId="99d14754-9c2b-4948-9a93-a279fd9f37af" providerId="ADAL" clId="{3DF627D5-B90A-4439-89BE-7913A414EF90}" dt="2024-12-01T18:11:50.571" v="46" actId="207"/>
          <ac:spMkLst>
            <pc:docMk/>
            <pc:sldMk cId="147432890" sldId="260"/>
            <ac:spMk id="3" creationId="{FFD9EB0C-E022-F56E-16D6-C42C621139EF}"/>
          </ac:spMkLst>
        </pc:spChg>
        <pc:spChg chg="add mod">
          <ac:chgData name="Hamied Haroon" userId="99d14754-9c2b-4948-9a93-a279fd9f37af" providerId="ADAL" clId="{3DF627D5-B90A-4439-89BE-7913A414EF90}" dt="2024-12-01T18:11:59.308" v="47" actId="207"/>
          <ac:spMkLst>
            <pc:docMk/>
            <pc:sldMk cId="147432890" sldId="260"/>
            <ac:spMk id="4" creationId="{33EF6591-D8A3-2630-57DF-920F164B3F0C}"/>
          </ac:spMkLst>
        </pc:spChg>
        <pc:picChg chg="add mod">
          <ac:chgData name="Hamied Haroon" userId="99d14754-9c2b-4948-9a93-a279fd9f37af" providerId="ADAL" clId="{3DF627D5-B90A-4439-89BE-7913A414EF90}" dt="2024-12-01T18:01:58.528" v="18"/>
          <ac:picMkLst>
            <pc:docMk/>
            <pc:sldMk cId="147432890" sldId="260"/>
            <ac:picMk id="5" creationId="{F42419EC-5E8F-9BB4-02FD-1F167FC94BDC}"/>
          </ac:picMkLst>
        </pc:picChg>
        <pc:picChg chg="del mod ord">
          <ac:chgData name="Hamied Haroon" userId="99d14754-9c2b-4948-9a93-a279fd9f37af" providerId="ADAL" clId="{3DF627D5-B90A-4439-89BE-7913A414EF90}" dt="2024-12-01T18:02:08.301" v="19" actId="478"/>
          <ac:picMkLst>
            <pc:docMk/>
            <pc:sldMk cId="147432890" sldId="260"/>
            <ac:picMk id="9" creationId="{053666CD-B86D-316C-F4A5-0A214AF1E217}"/>
          </ac:picMkLst>
        </pc:picChg>
      </pc:sldChg>
      <pc:sldChg chg="addSp delSp modSp mod modClrScheme modAnim chgLayout">
        <pc:chgData name="Hamied Haroon" userId="99d14754-9c2b-4948-9a93-a279fd9f37af" providerId="ADAL" clId="{3DF627D5-B90A-4439-89BE-7913A414EF90}" dt="2024-12-01T18:12:15.225" v="49" actId="207"/>
        <pc:sldMkLst>
          <pc:docMk/>
          <pc:sldMk cId="3195130763" sldId="261"/>
        </pc:sldMkLst>
        <pc:spChg chg="del">
          <ac:chgData name="Hamied Haroon" userId="99d14754-9c2b-4948-9a93-a279fd9f37af" providerId="ADAL" clId="{3DF627D5-B90A-4439-89BE-7913A414EF90}" dt="2024-12-01T18:02:58.620" v="22" actId="700"/>
          <ac:spMkLst>
            <pc:docMk/>
            <pc:sldMk cId="3195130763" sldId="261"/>
            <ac:spMk id="2" creationId="{91AABB72-56E8-FF97-9265-48CE8BC58F76}"/>
          </ac:spMkLst>
        </pc:spChg>
        <pc:spChg chg="add mod">
          <ac:chgData name="Hamied Haroon" userId="99d14754-9c2b-4948-9a93-a279fd9f37af" providerId="ADAL" clId="{3DF627D5-B90A-4439-89BE-7913A414EF90}" dt="2024-12-01T18:12:09.375" v="48" actId="207"/>
          <ac:spMkLst>
            <pc:docMk/>
            <pc:sldMk cId="3195130763" sldId="261"/>
            <ac:spMk id="3" creationId="{F28B9DB4-E68E-F638-78E5-028CF5781C7B}"/>
          </ac:spMkLst>
        </pc:spChg>
        <pc:spChg chg="add mod">
          <ac:chgData name="Hamied Haroon" userId="99d14754-9c2b-4948-9a93-a279fd9f37af" providerId="ADAL" clId="{3DF627D5-B90A-4439-89BE-7913A414EF90}" dt="2024-12-01T18:12:15.225" v="49" actId="207"/>
          <ac:spMkLst>
            <pc:docMk/>
            <pc:sldMk cId="3195130763" sldId="261"/>
            <ac:spMk id="4" creationId="{F9EE3FFF-C13F-59B4-2DEE-3F993EC3ED5A}"/>
          </ac:spMkLst>
        </pc:spChg>
        <pc:picChg chg="add mod">
          <ac:chgData name="Hamied Haroon" userId="99d14754-9c2b-4948-9a93-a279fd9f37af" providerId="ADAL" clId="{3DF627D5-B90A-4439-89BE-7913A414EF90}" dt="2024-12-01T18:03:00.308" v="23"/>
          <ac:picMkLst>
            <pc:docMk/>
            <pc:sldMk cId="3195130763" sldId="261"/>
            <ac:picMk id="5" creationId="{249F9BAD-4B5B-C7F4-21E8-9359523000F5}"/>
          </ac:picMkLst>
        </pc:picChg>
        <pc:picChg chg="add mod">
          <ac:chgData name="Hamied Haroon" userId="99d14754-9c2b-4948-9a93-a279fd9f37af" providerId="ADAL" clId="{3DF627D5-B90A-4439-89BE-7913A414EF90}" dt="2024-12-01T18:03:00.308" v="23"/>
          <ac:picMkLst>
            <pc:docMk/>
            <pc:sldMk cId="3195130763" sldId="261"/>
            <ac:picMk id="6" creationId="{91AA1F65-0779-02B6-AE0B-B092D5096019}"/>
          </ac:picMkLst>
        </pc:picChg>
        <pc:picChg chg="del mod ord">
          <ac:chgData name="Hamied Haroon" userId="99d14754-9c2b-4948-9a93-a279fd9f37af" providerId="ADAL" clId="{3DF627D5-B90A-4439-89BE-7913A414EF90}" dt="2024-12-01T18:03:31.083" v="24" actId="478"/>
          <ac:picMkLst>
            <pc:docMk/>
            <pc:sldMk cId="3195130763" sldId="261"/>
            <ac:picMk id="9" creationId="{ED9FA687-8269-DD17-0097-010464B6929F}"/>
          </ac:picMkLst>
        </pc:picChg>
      </pc:sldChg>
      <pc:sldChg chg="addSp delSp modSp mod modClrScheme modAnim chgLayout">
        <pc:chgData name="Hamied Haroon" userId="99d14754-9c2b-4948-9a93-a279fd9f37af" providerId="ADAL" clId="{3DF627D5-B90A-4439-89BE-7913A414EF90}" dt="2024-12-01T18:12:34.100" v="51" actId="207"/>
        <pc:sldMkLst>
          <pc:docMk/>
          <pc:sldMk cId="2903149500" sldId="262"/>
        </pc:sldMkLst>
        <pc:spChg chg="del">
          <ac:chgData name="Hamied Haroon" userId="99d14754-9c2b-4948-9a93-a279fd9f37af" providerId="ADAL" clId="{3DF627D5-B90A-4439-89BE-7913A414EF90}" dt="2024-12-01T18:03:59.439" v="25" actId="700"/>
          <ac:spMkLst>
            <pc:docMk/>
            <pc:sldMk cId="2903149500" sldId="262"/>
            <ac:spMk id="2" creationId="{834860FE-3611-0EF6-CC35-0313A3402DEA}"/>
          </ac:spMkLst>
        </pc:spChg>
        <pc:spChg chg="add mod">
          <ac:chgData name="Hamied Haroon" userId="99d14754-9c2b-4948-9a93-a279fd9f37af" providerId="ADAL" clId="{3DF627D5-B90A-4439-89BE-7913A414EF90}" dt="2024-12-01T18:12:28.565" v="50" actId="207"/>
          <ac:spMkLst>
            <pc:docMk/>
            <pc:sldMk cId="2903149500" sldId="262"/>
            <ac:spMk id="3" creationId="{077EC3F0-541A-ED18-2885-B4AE9A8C926C}"/>
          </ac:spMkLst>
        </pc:spChg>
        <pc:spChg chg="add mod">
          <ac:chgData name="Hamied Haroon" userId="99d14754-9c2b-4948-9a93-a279fd9f37af" providerId="ADAL" clId="{3DF627D5-B90A-4439-89BE-7913A414EF90}" dt="2024-12-01T18:12:34.100" v="51" actId="207"/>
          <ac:spMkLst>
            <pc:docMk/>
            <pc:sldMk cId="2903149500" sldId="262"/>
            <ac:spMk id="4" creationId="{E9B8E575-77B2-9CE9-5208-0D540E697404}"/>
          </ac:spMkLst>
        </pc:spChg>
        <pc:picChg chg="add mod">
          <ac:chgData name="Hamied Haroon" userId="99d14754-9c2b-4948-9a93-a279fd9f37af" providerId="ADAL" clId="{3DF627D5-B90A-4439-89BE-7913A414EF90}" dt="2024-12-01T18:04:06.118" v="27"/>
          <ac:picMkLst>
            <pc:docMk/>
            <pc:sldMk cId="2903149500" sldId="262"/>
            <ac:picMk id="5" creationId="{0AFA6F9F-5D1F-3DB4-CA6C-BEAE4FC8FEDB}"/>
          </ac:picMkLst>
        </pc:picChg>
        <pc:picChg chg="add mod">
          <ac:chgData name="Hamied Haroon" userId="99d14754-9c2b-4948-9a93-a279fd9f37af" providerId="ADAL" clId="{3DF627D5-B90A-4439-89BE-7913A414EF90}" dt="2024-12-01T18:04:06.118" v="27"/>
          <ac:picMkLst>
            <pc:docMk/>
            <pc:sldMk cId="2903149500" sldId="262"/>
            <ac:picMk id="6" creationId="{1F751C6A-6F80-861E-4830-8B0237D58A47}"/>
          </ac:picMkLst>
        </pc:picChg>
        <pc:picChg chg="add mod">
          <ac:chgData name="Hamied Haroon" userId="99d14754-9c2b-4948-9a93-a279fd9f37af" providerId="ADAL" clId="{3DF627D5-B90A-4439-89BE-7913A414EF90}" dt="2024-12-01T18:04:15.709" v="28"/>
          <ac:picMkLst>
            <pc:docMk/>
            <pc:sldMk cId="2903149500" sldId="262"/>
            <ac:picMk id="7" creationId="{D62D7FE5-E84A-66D5-C7A9-C77D91C739C0}"/>
          </ac:picMkLst>
        </pc:picChg>
        <pc:picChg chg="del mod ord">
          <ac:chgData name="Hamied Haroon" userId="99d14754-9c2b-4948-9a93-a279fd9f37af" providerId="ADAL" clId="{3DF627D5-B90A-4439-89BE-7913A414EF90}" dt="2024-12-01T18:04:03.447" v="26" actId="478"/>
          <ac:picMkLst>
            <pc:docMk/>
            <pc:sldMk cId="2903149500" sldId="262"/>
            <ac:picMk id="9" creationId="{29C454BD-4C13-71B6-3064-A856E389A929}"/>
          </ac:picMkLst>
        </pc:picChg>
      </pc:sldChg>
      <pc:sldChg chg="addSp delSp modSp mod modClrScheme chgLayout">
        <pc:chgData name="Hamied Haroon" userId="99d14754-9c2b-4948-9a93-a279fd9f37af" providerId="ADAL" clId="{3DF627D5-B90A-4439-89BE-7913A414EF90}" dt="2024-12-01T18:04:42.421" v="31" actId="700"/>
        <pc:sldMkLst>
          <pc:docMk/>
          <pc:sldMk cId="236110874" sldId="263"/>
        </pc:sldMkLst>
        <pc:spChg chg="del">
          <ac:chgData name="Hamied Haroon" userId="99d14754-9c2b-4948-9a93-a279fd9f37af" providerId="ADAL" clId="{3DF627D5-B90A-4439-89BE-7913A414EF90}" dt="2024-12-01T18:04:42.421" v="31" actId="700"/>
          <ac:spMkLst>
            <pc:docMk/>
            <pc:sldMk cId="236110874" sldId="263"/>
            <ac:spMk id="2" creationId="{683D0BA0-7D85-0AA8-D39A-A0FEAEF9C7C1}"/>
          </ac:spMkLst>
        </pc:spChg>
        <pc:spChg chg="add del mod">
          <ac:chgData name="Hamied Haroon" userId="99d14754-9c2b-4948-9a93-a279fd9f37af" providerId="ADAL" clId="{3DF627D5-B90A-4439-89BE-7913A414EF90}" dt="2024-12-01T18:04:42.421" v="31" actId="700"/>
          <ac:spMkLst>
            <pc:docMk/>
            <pc:sldMk cId="236110874" sldId="263"/>
            <ac:spMk id="6" creationId="{EBCADA1C-D04D-7E6E-F000-F797B854A9D5}"/>
          </ac:spMkLst>
        </pc:spChg>
        <pc:picChg chg="add mod">
          <ac:chgData name="Hamied Haroon" userId="99d14754-9c2b-4948-9a93-a279fd9f37af" providerId="ADAL" clId="{3DF627D5-B90A-4439-89BE-7913A414EF90}" dt="2024-12-01T18:04:31.027" v="29"/>
          <ac:picMkLst>
            <pc:docMk/>
            <pc:sldMk cId="236110874" sldId="263"/>
            <ac:picMk id="3" creationId="{FBC1F8E4-7BA5-CEB9-74C9-88C371573294}"/>
          </ac:picMkLst>
        </pc:picChg>
        <pc:picChg chg="add mod">
          <ac:chgData name="Hamied Haroon" userId="99d14754-9c2b-4948-9a93-a279fd9f37af" providerId="ADAL" clId="{3DF627D5-B90A-4439-89BE-7913A414EF90}" dt="2024-12-01T18:04:31.027" v="29"/>
          <ac:picMkLst>
            <pc:docMk/>
            <pc:sldMk cId="236110874" sldId="263"/>
            <ac:picMk id="4" creationId="{9FD5275F-A75F-5DBC-2EFC-6DF52A3A4A7F}"/>
          </ac:picMkLst>
        </pc:picChg>
        <pc:picChg chg="del">
          <ac:chgData name="Hamied Haroon" userId="99d14754-9c2b-4948-9a93-a279fd9f37af" providerId="ADAL" clId="{3DF627D5-B90A-4439-89BE-7913A414EF90}" dt="2024-12-01T18:04:37.443" v="30" actId="478"/>
          <ac:picMkLst>
            <pc:docMk/>
            <pc:sldMk cId="236110874" sldId="263"/>
            <ac:picMk id="9" creationId="{B965AA77-CCC1-7EBE-025B-54840C0FAD5E}"/>
          </ac:picMkLst>
        </pc:picChg>
      </pc:sldChg>
      <pc:sldChg chg="addSp delSp modSp mod ord modClrScheme modAnim chgLayout">
        <pc:chgData name="Hamied Haroon" userId="99d14754-9c2b-4948-9a93-a279fd9f37af" providerId="ADAL" clId="{3DF627D5-B90A-4439-89BE-7913A414EF90}" dt="2024-12-01T18:17:53.395" v="73"/>
        <pc:sldMkLst>
          <pc:docMk/>
          <pc:sldMk cId="2474108514" sldId="264"/>
        </pc:sldMkLst>
        <pc:spChg chg="del">
          <ac:chgData name="Hamied Haroon" userId="99d14754-9c2b-4948-9a93-a279fd9f37af" providerId="ADAL" clId="{3DF627D5-B90A-4439-89BE-7913A414EF90}" dt="2024-12-01T18:06:58.182" v="33" actId="700"/>
          <ac:spMkLst>
            <pc:docMk/>
            <pc:sldMk cId="2474108514" sldId="264"/>
            <ac:spMk id="2" creationId="{2470BE4F-7A00-5BE9-01E9-39F423082694}"/>
          </ac:spMkLst>
        </pc:spChg>
        <pc:spChg chg="add mod">
          <ac:chgData name="Hamied Haroon" userId="99d14754-9c2b-4948-9a93-a279fd9f37af" providerId="ADAL" clId="{3DF627D5-B90A-4439-89BE-7913A414EF90}" dt="2024-12-01T18:06:47.750" v="32"/>
          <ac:spMkLst>
            <pc:docMk/>
            <pc:sldMk cId="2474108514" sldId="264"/>
            <ac:spMk id="3" creationId="{E3951FE7-C023-ADD3-4C30-2F873D907313}"/>
          </ac:spMkLst>
        </pc:spChg>
        <pc:spChg chg="add mod">
          <ac:chgData name="Hamied Haroon" userId="99d14754-9c2b-4948-9a93-a279fd9f37af" providerId="ADAL" clId="{3DF627D5-B90A-4439-89BE-7913A414EF90}" dt="2024-12-01T18:06:47.750" v="32"/>
          <ac:spMkLst>
            <pc:docMk/>
            <pc:sldMk cId="2474108514" sldId="264"/>
            <ac:spMk id="4" creationId="{446A03DE-5416-7171-6ACF-BACA90DCA4A1}"/>
          </ac:spMkLst>
        </pc:spChg>
        <pc:spChg chg="add mod">
          <ac:chgData name="Hamied Haroon" userId="99d14754-9c2b-4948-9a93-a279fd9f37af" providerId="ADAL" clId="{3DF627D5-B90A-4439-89BE-7913A414EF90}" dt="2024-12-01T18:06:47.750" v="32"/>
          <ac:spMkLst>
            <pc:docMk/>
            <pc:sldMk cId="2474108514" sldId="264"/>
            <ac:spMk id="5" creationId="{AF7C37AF-F853-A2E8-288A-0DB89F3A0BF2}"/>
          </ac:spMkLst>
        </pc:spChg>
        <pc:spChg chg="add mod">
          <ac:chgData name="Hamied Haroon" userId="99d14754-9c2b-4948-9a93-a279fd9f37af" providerId="ADAL" clId="{3DF627D5-B90A-4439-89BE-7913A414EF90}" dt="2024-12-01T18:06:47.750" v="32"/>
          <ac:spMkLst>
            <pc:docMk/>
            <pc:sldMk cId="2474108514" sldId="264"/>
            <ac:spMk id="6" creationId="{FC388EC7-81A8-FDF6-3D25-10EC502A39FC}"/>
          </ac:spMkLst>
        </pc:spChg>
        <pc:spChg chg="add mod">
          <ac:chgData name="Hamied Haroon" userId="99d14754-9c2b-4948-9a93-a279fd9f37af" providerId="ADAL" clId="{3DF627D5-B90A-4439-89BE-7913A414EF90}" dt="2024-12-01T18:06:47.750" v="32"/>
          <ac:spMkLst>
            <pc:docMk/>
            <pc:sldMk cId="2474108514" sldId="264"/>
            <ac:spMk id="7" creationId="{51531C26-D63F-99AA-E6ED-262EF65785AB}"/>
          </ac:spMkLst>
        </pc:spChg>
        <pc:spChg chg="add mod">
          <ac:chgData name="Hamied Haroon" userId="99d14754-9c2b-4948-9a93-a279fd9f37af" providerId="ADAL" clId="{3DF627D5-B90A-4439-89BE-7913A414EF90}" dt="2024-12-01T18:12:57.115" v="53" actId="207"/>
          <ac:spMkLst>
            <pc:docMk/>
            <pc:sldMk cId="2474108514" sldId="264"/>
            <ac:spMk id="8" creationId="{0074A165-A133-152A-F615-54E15459F048}"/>
          </ac:spMkLst>
        </pc:spChg>
        <pc:spChg chg="add mod">
          <ac:chgData name="Hamied Haroon" userId="99d14754-9c2b-4948-9a93-a279fd9f37af" providerId="ADAL" clId="{3DF627D5-B90A-4439-89BE-7913A414EF90}" dt="2024-12-01T18:12:49.750" v="52" actId="207"/>
          <ac:spMkLst>
            <pc:docMk/>
            <pc:sldMk cId="2474108514" sldId="264"/>
            <ac:spMk id="11" creationId="{C0FC566E-CDFA-7742-33D3-3AB012AB91FF}"/>
          </ac:spMkLst>
        </pc:spChg>
        <pc:spChg chg="add mod">
          <ac:chgData name="Hamied Haroon" userId="99d14754-9c2b-4948-9a93-a279fd9f37af" providerId="ADAL" clId="{3DF627D5-B90A-4439-89BE-7913A414EF90}" dt="2024-12-01T18:13:03.999" v="54" actId="207"/>
          <ac:spMkLst>
            <pc:docMk/>
            <pc:sldMk cId="2474108514" sldId="264"/>
            <ac:spMk id="12" creationId="{9C552551-B2CB-7CF3-6F51-7FED7F3C1BA1}"/>
          </ac:spMkLst>
        </pc:spChg>
        <pc:spChg chg="add mod">
          <ac:chgData name="Hamied Haroon" userId="99d14754-9c2b-4948-9a93-a279fd9f37af" providerId="ADAL" clId="{3DF627D5-B90A-4439-89BE-7913A414EF90}" dt="2024-12-01T18:13:03.999" v="54" actId="207"/>
          <ac:spMkLst>
            <pc:docMk/>
            <pc:sldMk cId="2474108514" sldId="264"/>
            <ac:spMk id="13" creationId="{44B213F7-9936-B52D-2220-F9B3BAE1AD66}"/>
          </ac:spMkLst>
        </pc:spChg>
        <pc:spChg chg="add mod">
          <ac:chgData name="Hamied Haroon" userId="99d14754-9c2b-4948-9a93-a279fd9f37af" providerId="ADAL" clId="{3DF627D5-B90A-4439-89BE-7913A414EF90}" dt="2024-12-01T18:13:11.277" v="55" actId="207"/>
          <ac:spMkLst>
            <pc:docMk/>
            <pc:sldMk cId="2474108514" sldId="264"/>
            <ac:spMk id="14" creationId="{2D0DC116-452D-1F8B-B874-76EE6105CB13}"/>
          </ac:spMkLst>
        </pc:spChg>
        <pc:spChg chg="add mod">
          <ac:chgData name="Hamied Haroon" userId="99d14754-9c2b-4948-9a93-a279fd9f37af" providerId="ADAL" clId="{3DF627D5-B90A-4439-89BE-7913A414EF90}" dt="2024-12-01T18:12:49.750" v="52" actId="207"/>
          <ac:spMkLst>
            <pc:docMk/>
            <pc:sldMk cId="2474108514" sldId="264"/>
            <ac:spMk id="15" creationId="{E0B154EB-97C4-BD89-C66C-094B3AFE2224}"/>
          </ac:spMkLst>
        </pc:spChg>
        <pc:picChg chg="del mod ord">
          <ac:chgData name="Hamied Haroon" userId="99d14754-9c2b-4948-9a93-a279fd9f37af" providerId="ADAL" clId="{3DF627D5-B90A-4439-89BE-7913A414EF90}" dt="2024-12-01T18:07:06.212" v="34" actId="478"/>
          <ac:picMkLst>
            <pc:docMk/>
            <pc:sldMk cId="2474108514" sldId="264"/>
            <ac:picMk id="9" creationId="{8B91692A-7F98-91EF-6467-B050B5BD3A1D}"/>
          </ac:picMkLst>
        </pc:picChg>
        <pc:picChg chg="add mod">
          <ac:chgData name="Hamied Haroon" userId="99d14754-9c2b-4948-9a93-a279fd9f37af" providerId="ADAL" clId="{3DF627D5-B90A-4439-89BE-7913A414EF90}" dt="2024-12-01T18:06:47.750" v="32"/>
          <ac:picMkLst>
            <pc:docMk/>
            <pc:sldMk cId="2474108514" sldId="264"/>
            <ac:picMk id="10" creationId="{B6D9F324-8AFC-A584-23F1-FA7F2D9DF184}"/>
          </ac:picMkLst>
        </pc:picChg>
      </pc:sldChg>
      <pc:sldChg chg="addSp delSp modSp del mod modClrScheme modAnim chgLayout">
        <pc:chgData name="Hamied Haroon" userId="99d14754-9c2b-4948-9a93-a279fd9f37af" providerId="ADAL" clId="{3DF627D5-B90A-4439-89BE-7913A414EF90}" dt="2024-12-01T18:19:27.349" v="86" actId="47"/>
        <pc:sldMkLst>
          <pc:docMk/>
          <pc:sldMk cId="3622012824" sldId="265"/>
        </pc:sldMkLst>
        <pc:spChg chg="del">
          <ac:chgData name="Hamied Haroon" userId="99d14754-9c2b-4948-9a93-a279fd9f37af" providerId="ADAL" clId="{3DF627D5-B90A-4439-89BE-7913A414EF90}" dt="2024-12-01T18:07:23.953" v="35" actId="700"/>
          <ac:spMkLst>
            <pc:docMk/>
            <pc:sldMk cId="3622012824" sldId="265"/>
            <ac:spMk id="2" creationId="{330930B5-143B-99AD-36D2-B1D59A316815}"/>
          </ac:spMkLst>
        </pc:spChg>
        <pc:grpChg chg="add mod">
          <ac:chgData name="Hamied Haroon" userId="99d14754-9c2b-4948-9a93-a279fd9f37af" providerId="ADAL" clId="{3DF627D5-B90A-4439-89BE-7913A414EF90}" dt="2024-12-01T18:07:41.526" v="38"/>
          <ac:grpSpMkLst>
            <pc:docMk/>
            <pc:sldMk cId="3622012824" sldId="265"/>
            <ac:grpSpMk id="5" creationId="{FEE4142A-E826-A5DD-62F0-2E5CFB93E53A}"/>
          </ac:grpSpMkLst>
        </pc:grpChg>
        <pc:picChg chg="add mod">
          <ac:chgData name="Hamied Haroon" userId="99d14754-9c2b-4948-9a93-a279fd9f37af" providerId="ADAL" clId="{3DF627D5-B90A-4439-89BE-7913A414EF90}" dt="2024-12-01T18:07:29.610" v="37"/>
          <ac:picMkLst>
            <pc:docMk/>
            <pc:sldMk cId="3622012824" sldId="265"/>
            <ac:picMk id="3" creationId="{2426B2ED-905E-C171-6559-EA52A9BEAE26}"/>
          </ac:picMkLst>
        </pc:picChg>
        <pc:picChg chg="add mod">
          <ac:chgData name="Hamied Haroon" userId="99d14754-9c2b-4948-9a93-a279fd9f37af" providerId="ADAL" clId="{3DF627D5-B90A-4439-89BE-7913A414EF90}" dt="2024-12-01T18:07:29.610" v="37"/>
          <ac:picMkLst>
            <pc:docMk/>
            <pc:sldMk cId="3622012824" sldId="265"/>
            <ac:picMk id="4" creationId="{93B9CBE8-31B1-989D-11BC-202AA85E8366}"/>
          </ac:picMkLst>
        </pc:picChg>
        <pc:picChg chg="mod">
          <ac:chgData name="Hamied Haroon" userId="99d14754-9c2b-4948-9a93-a279fd9f37af" providerId="ADAL" clId="{3DF627D5-B90A-4439-89BE-7913A414EF90}" dt="2024-12-01T18:07:29.610" v="37"/>
          <ac:picMkLst>
            <pc:docMk/>
            <pc:sldMk cId="3622012824" sldId="265"/>
            <ac:picMk id="6" creationId="{731C2D68-42B9-CA68-67AC-3F862AFAA1B3}"/>
          </ac:picMkLst>
        </pc:picChg>
        <pc:picChg chg="mod">
          <ac:chgData name="Hamied Haroon" userId="99d14754-9c2b-4948-9a93-a279fd9f37af" providerId="ADAL" clId="{3DF627D5-B90A-4439-89BE-7913A414EF90}" dt="2024-12-01T18:07:29.610" v="37"/>
          <ac:picMkLst>
            <pc:docMk/>
            <pc:sldMk cId="3622012824" sldId="265"/>
            <ac:picMk id="7" creationId="{FA0B5123-D6D7-A328-5B66-34AE7122DC94}"/>
          </ac:picMkLst>
        </pc:picChg>
        <pc:picChg chg="add mod">
          <ac:chgData name="Hamied Haroon" userId="99d14754-9c2b-4948-9a93-a279fd9f37af" providerId="ADAL" clId="{3DF627D5-B90A-4439-89BE-7913A414EF90}" dt="2024-12-01T18:07:29.610" v="37"/>
          <ac:picMkLst>
            <pc:docMk/>
            <pc:sldMk cId="3622012824" sldId="265"/>
            <ac:picMk id="8" creationId="{0EE34173-F6C9-4FB3-B2F2-AA4EFF22FBB7}"/>
          </ac:picMkLst>
        </pc:picChg>
        <pc:picChg chg="del mod ord">
          <ac:chgData name="Hamied Haroon" userId="99d14754-9c2b-4948-9a93-a279fd9f37af" providerId="ADAL" clId="{3DF627D5-B90A-4439-89BE-7913A414EF90}" dt="2024-12-01T18:07:26.851" v="36" actId="478"/>
          <ac:picMkLst>
            <pc:docMk/>
            <pc:sldMk cId="3622012824" sldId="265"/>
            <ac:picMk id="9" creationId="{D17DB26D-D9B1-B6EE-47BA-FBD9FEA1A2EE}"/>
          </ac:picMkLst>
        </pc:picChg>
        <pc:picChg chg="add mod">
          <ac:chgData name="Hamied Haroon" userId="99d14754-9c2b-4948-9a93-a279fd9f37af" providerId="ADAL" clId="{3DF627D5-B90A-4439-89BE-7913A414EF90}" dt="2024-12-01T18:07:29.610" v="37"/>
          <ac:picMkLst>
            <pc:docMk/>
            <pc:sldMk cId="3622012824" sldId="265"/>
            <ac:picMk id="10" creationId="{6D88C719-1A7A-48D2-39B0-56ADBB09F420}"/>
          </ac:picMkLst>
        </pc:picChg>
      </pc:sldChg>
      <pc:sldChg chg="addSp delSp modSp del mod ord modClrScheme modAnim chgLayout">
        <pc:chgData name="Hamied Haroon" userId="99d14754-9c2b-4948-9a93-a279fd9f37af" providerId="ADAL" clId="{3DF627D5-B90A-4439-89BE-7913A414EF90}" dt="2024-12-01T18:19:26.501" v="85" actId="47"/>
        <pc:sldMkLst>
          <pc:docMk/>
          <pc:sldMk cId="3984379242" sldId="266"/>
        </pc:sldMkLst>
        <pc:spChg chg="del">
          <ac:chgData name="Hamied Haroon" userId="99d14754-9c2b-4948-9a93-a279fd9f37af" providerId="ADAL" clId="{3DF627D5-B90A-4439-89BE-7913A414EF90}" dt="2024-12-01T18:08:22.408" v="41" actId="700"/>
          <ac:spMkLst>
            <pc:docMk/>
            <pc:sldMk cId="3984379242" sldId="266"/>
            <ac:spMk id="2" creationId="{785E439D-1E70-971F-B41E-8D99BBACADF8}"/>
          </ac:spMkLst>
        </pc:spChg>
        <pc:spChg chg="add del mod">
          <ac:chgData name="Hamied Haroon" userId="99d14754-9c2b-4948-9a93-a279fd9f37af" providerId="ADAL" clId="{3DF627D5-B90A-4439-89BE-7913A414EF90}" dt="2024-12-01T18:09:42.357" v="44" actId="478"/>
          <ac:spMkLst>
            <pc:docMk/>
            <pc:sldMk cId="3984379242" sldId="266"/>
            <ac:spMk id="3" creationId="{8A2D9581-4D33-40AC-4F64-844B5BAB08AA}"/>
          </ac:spMkLst>
        </pc:spChg>
        <pc:spChg chg="add del mod">
          <ac:chgData name="Hamied Haroon" userId="99d14754-9c2b-4948-9a93-a279fd9f37af" providerId="ADAL" clId="{3DF627D5-B90A-4439-89BE-7913A414EF90}" dt="2024-12-01T18:09:42.357" v="44" actId="478"/>
          <ac:spMkLst>
            <pc:docMk/>
            <pc:sldMk cId="3984379242" sldId="266"/>
            <ac:spMk id="6" creationId="{57EC1616-190B-937F-6B90-D0E33E117F9A}"/>
          </ac:spMkLst>
        </pc:spChg>
        <pc:spChg chg="add mod">
          <ac:chgData name="Hamied Haroon" userId="99d14754-9c2b-4948-9a93-a279fd9f37af" providerId="ADAL" clId="{3DF627D5-B90A-4439-89BE-7913A414EF90}" dt="2024-12-01T18:09:44.915" v="45"/>
          <ac:spMkLst>
            <pc:docMk/>
            <pc:sldMk cId="3984379242" sldId="266"/>
            <ac:spMk id="8" creationId="{4698818A-4B3E-CAC6-CFF4-91A4A9515D9C}"/>
          </ac:spMkLst>
        </pc:spChg>
        <pc:spChg chg="add mod">
          <ac:chgData name="Hamied Haroon" userId="99d14754-9c2b-4948-9a93-a279fd9f37af" providerId="ADAL" clId="{3DF627D5-B90A-4439-89BE-7913A414EF90}" dt="2024-12-01T18:09:44.915" v="45"/>
          <ac:spMkLst>
            <pc:docMk/>
            <pc:sldMk cId="3984379242" sldId="266"/>
            <ac:spMk id="11" creationId="{BD189822-3750-AADB-02B6-7751B1AFE7FC}"/>
          </ac:spMkLst>
        </pc:spChg>
        <pc:picChg chg="add del mod">
          <ac:chgData name="Hamied Haroon" userId="99d14754-9c2b-4948-9a93-a279fd9f37af" providerId="ADAL" clId="{3DF627D5-B90A-4439-89BE-7913A414EF90}" dt="2024-12-01T18:09:42.357" v="44" actId="478"/>
          <ac:picMkLst>
            <pc:docMk/>
            <pc:sldMk cId="3984379242" sldId="266"/>
            <ac:picMk id="4" creationId="{50776B6D-9B21-5FF4-8FCA-2C07AD2B5E73}"/>
          </ac:picMkLst>
        </pc:picChg>
        <pc:picChg chg="add del mod">
          <ac:chgData name="Hamied Haroon" userId="99d14754-9c2b-4948-9a93-a279fd9f37af" providerId="ADAL" clId="{3DF627D5-B90A-4439-89BE-7913A414EF90}" dt="2024-12-01T18:09:42.357" v="44" actId="478"/>
          <ac:picMkLst>
            <pc:docMk/>
            <pc:sldMk cId="3984379242" sldId="266"/>
            <ac:picMk id="5" creationId="{E04AC20A-6C74-8A34-A8B1-758203A21591}"/>
          </ac:picMkLst>
        </pc:picChg>
        <pc:picChg chg="add del mod">
          <ac:chgData name="Hamied Haroon" userId="99d14754-9c2b-4948-9a93-a279fd9f37af" providerId="ADAL" clId="{3DF627D5-B90A-4439-89BE-7913A414EF90}" dt="2024-12-01T18:09:42.357" v="44" actId="478"/>
          <ac:picMkLst>
            <pc:docMk/>
            <pc:sldMk cId="3984379242" sldId="266"/>
            <ac:picMk id="7" creationId="{3397E61A-EAE0-A753-2EA4-6F8B9EA85AA4}"/>
          </ac:picMkLst>
        </pc:picChg>
        <pc:picChg chg="del mod ord">
          <ac:chgData name="Hamied Haroon" userId="99d14754-9c2b-4948-9a93-a279fd9f37af" providerId="ADAL" clId="{3DF627D5-B90A-4439-89BE-7913A414EF90}" dt="2024-12-01T18:08:26.546" v="42" actId="478"/>
          <ac:picMkLst>
            <pc:docMk/>
            <pc:sldMk cId="3984379242" sldId="266"/>
            <ac:picMk id="9" creationId="{F577D909-2FC9-7BE9-A4BF-F8BDFAC2717C}"/>
          </ac:picMkLst>
        </pc:picChg>
        <pc:picChg chg="add mod">
          <ac:chgData name="Hamied Haroon" userId="99d14754-9c2b-4948-9a93-a279fd9f37af" providerId="ADAL" clId="{3DF627D5-B90A-4439-89BE-7913A414EF90}" dt="2024-12-01T18:09:44.915" v="45"/>
          <ac:picMkLst>
            <pc:docMk/>
            <pc:sldMk cId="3984379242" sldId="266"/>
            <ac:picMk id="10" creationId="{4669403E-C6A1-3F08-AF53-A6CEA8EFD129}"/>
          </ac:picMkLst>
        </pc:picChg>
        <pc:picChg chg="add mod">
          <ac:chgData name="Hamied Haroon" userId="99d14754-9c2b-4948-9a93-a279fd9f37af" providerId="ADAL" clId="{3DF627D5-B90A-4439-89BE-7913A414EF90}" dt="2024-12-01T18:09:44.915" v="45"/>
          <ac:picMkLst>
            <pc:docMk/>
            <pc:sldMk cId="3984379242" sldId="266"/>
            <ac:picMk id="12" creationId="{F20EF654-981E-08DE-CE10-28A130207185}"/>
          </ac:picMkLst>
        </pc:picChg>
      </pc:sldChg>
      <pc:sldChg chg="addSp delSp modSp add mod">
        <pc:chgData name="Hamied Haroon" userId="99d14754-9c2b-4948-9a93-a279fd9f37af" providerId="ADAL" clId="{3DF627D5-B90A-4439-89BE-7913A414EF90}" dt="2024-12-01T20:34:59.162" v="2430" actId="114"/>
        <pc:sldMkLst>
          <pc:docMk/>
          <pc:sldMk cId="2315735381" sldId="267"/>
        </pc:sldMkLst>
        <pc:spChg chg="add mod">
          <ac:chgData name="Hamied Haroon" userId="99d14754-9c2b-4948-9a93-a279fd9f37af" providerId="ADAL" clId="{3DF627D5-B90A-4439-89BE-7913A414EF90}" dt="2024-12-01T20:18:40.962" v="2328" actId="1035"/>
          <ac:spMkLst>
            <pc:docMk/>
            <pc:sldMk cId="2315735381" sldId="267"/>
            <ac:spMk id="2" creationId="{6B825F1C-F147-8AFB-8FE0-E5D10A86314A}"/>
          </ac:spMkLst>
        </pc:spChg>
        <pc:spChg chg="del">
          <ac:chgData name="Hamied Haroon" userId="99d14754-9c2b-4948-9a93-a279fd9f37af" providerId="ADAL" clId="{3DF627D5-B90A-4439-89BE-7913A414EF90}" dt="2024-12-01T17:57:22.257" v="9" actId="478"/>
          <ac:spMkLst>
            <pc:docMk/>
            <pc:sldMk cId="2315735381" sldId="267"/>
            <ac:spMk id="3" creationId="{7E9AEBF9-C37C-4679-7DEA-21F144905EA8}"/>
          </ac:spMkLst>
        </pc:spChg>
        <pc:spChg chg="del">
          <ac:chgData name="Hamied Haroon" userId="99d14754-9c2b-4948-9a93-a279fd9f37af" providerId="ADAL" clId="{3DF627D5-B90A-4439-89BE-7913A414EF90}" dt="2024-12-01T17:57:22.257" v="9" actId="478"/>
          <ac:spMkLst>
            <pc:docMk/>
            <pc:sldMk cId="2315735381" sldId="267"/>
            <ac:spMk id="5" creationId="{2619D96D-FED7-DA66-C64E-5195BF79CC91}"/>
          </ac:spMkLst>
        </pc:spChg>
        <pc:spChg chg="del">
          <ac:chgData name="Hamied Haroon" userId="99d14754-9c2b-4948-9a93-a279fd9f37af" providerId="ADAL" clId="{3DF627D5-B90A-4439-89BE-7913A414EF90}" dt="2024-12-01T17:57:22.257" v="9" actId="478"/>
          <ac:spMkLst>
            <pc:docMk/>
            <pc:sldMk cId="2315735381" sldId="267"/>
            <ac:spMk id="6" creationId="{F520F704-C9B7-464F-4F1B-E450413CA0D0}"/>
          </ac:spMkLst>
        </pc:spChg>
        <pc:spChg chg="del">
          <ac:chgData name="Hamied Haroon" userId="99d14754-9c2b-4948-9a93-a279fd9f37af" providerId="ADAL" clId="{3DF627D5-B90A-4439-89BE-7913A414EF90}" dt="2024-12-01T17:57:22.257" v="9" actId="478"/>
          <ac:spMkLst>
            <pc:docMk/>
            <pc:sldMk cId="2315735381" sldId="267"/>
            <ac:spMk id="11" creationId="{4D67F21B-DE18-5099-A03F-F25E2D715DEE}"/>
          </ac:spMkLst>
        </pc:spChg>
        <pc:spChg chg="del">
          <ac:chgData name="Hamied Haroon" userId="99d14754-9c2b-4948-9a93-a279fd9f37af" providerId="ADAL" clId="{3DF627D5-B90A-4439-89BE-7913A414EF90}" dt="2024-12-01T17:57:22.257" v="9" actId="478"/>
          <ac:spMkLst>
            <pc:docMk/>
            <pc:sldMk cId="2315735381" sldId="267"/>
            <ac:spMk id="12" creationId="{577EF3F3-6198-9052-F5D5-F4295E830B4E}"/>
          </ac:spMkLst>
        </pc:spChg>
        <pc:spChg chg="del">
          <ac:chgData name="Hamied Haroon" userId="99d14754-9c2b-4948-9a93-a279fd9f37af" providerId="ADAL" clId="{3DF627D5-B90A-4439-89BE-7913A414EF90}" dt="2024-12-01T17:57:22.257" v="9" actId="478"/>
          <ac:spMkLst>
            <pc:docMk/>
            <pc:sldMk cId="2315735381" sldId="267"/>
            <ac:spMk id="15" creationId="{2BB9218B-8569-6420-327E-A02429523B3C}"/>
          </ac:spMkLst>
        </pc:spChg>
        <pc:spChg chg="add mod">
          <ac:chgData name="Hamied Haroon" userId="99d14754-9c2b-4948-9a93-a279fd9f37af" providerId="ADAL" clId="{3DF627D5-B90A-4439-89BE-7913A414EF90}" dt="2024-12-01T20:34:59.162" v="2430" actId="114"/>
          <ac:spMkLst>
            <pc:docMk/>
            <pc:sldMk cId="2315735381" sldId="267"/>
            <ac:spMk id="17" creationId="{1CF5282D-62E1-99E3-7391-7CA36C73CB0D}"/>
          </ac:spMkLst>
        </pc:spChg>
        <pc:spChg chg="add mod">
          <ac:chgData name="Hamied Haroon" userId="99d14754-9c2b-4948-9a93-a279fd9f37af" providerId="ADAL" clId="{3DF627D5-B90A-4439-89BE-7913A414EF90}" dt="2024-12-01T17:57:33.567" v="10"/>
          <ac:spMkLst>
            <pc:docMk/>
            <pc:sldMk cId="2315735381" sldId="267"/>
            <ac:spMk id="18" creationId="{8DC912A1-08BC-C91A-7E66-8FEFBD9B5BAC}"/>
          </ac:spMkLst>
        </pc:spChg>
        <pc:spChg chg="add mod">
          <ac:chgData name="Hamied Haroon" userId="99d14754-9c2b-4948-9a93-a279fd9f37af" providerId="ADAL" clId="{3DF627D5-B90A-4439-89BE-7913A414EF90}" dt="2024-12-01T20:18:40.962" v="2328" actId="1035"/>
          <ac:spMkLst>
            <pc:docMk/>
            <pc:sldMk cId="2315735381" sldId="267"/>
            <ac:spMk id="21" creationId="{1ACDE5F9-12FD-48FF-8462-3B64F505BF66}"/>
          </ac:spMkLst>
        </pc:spChg>
        <pc:spChg chg="add mod topLvl">
          <ac:chgData name="Hamied Haroon" userId="99d14754-9c2b-4948-9a93-a279fd9f37af" providerId="ADAL" clId="{3DF627D5-B90A-4439-89BE-7913A414EF90}" dt="2024-12-01T20:32:17.803" v="2378" actId="164"/>
          <ac:spMkLst>
            <pc:docMk/>
            <pc:sldMk cId="2315735381" sldId="267"/>
            <ac:spMk id="27" creationId="{ADFF5ECB-8563-EE4D-9351-6B76CE61AA77}"/>
          </ac:spMkLst>
        </pc:spChg>
        <pc:grpChg chg="add del mod">
          <ac:chgData name="Hamied Haroon" userId="99d14754-9c2b-4948-9a93-a279fd9f37af" providerId="ADAL" clId="{3DF627D5-B90A-4439-89BE-7913A414EF90}" dt="2024-12-01T20:31:25.271" v="2369" actId="165"/>
          <ac:grpSpMkLst>
            <pc:docMk/>
            <pc:sldMk cId="2315735381" sldId="267"/>
            <ac:grpSpMk id="28" creationId="{E297A51D-D04C-FD9F-D7A4-53465D5B4AA5}"/>
          </ac:grpSpMkLst>
        </pc:grpChg>
        <pc:grpChg chg="add mod">
          <ac:chgData name="Hamied Haroon" userId="99d14754-9c2b-4948-9a93-a279fd9f37af" providerId="ADAL" clId="{3DF627D5-B90A-4439-89BE-7913A414EF90}" dt="2024-12-01T20:32:32.517" v="2379" actId="1076"/>
          <ac:grpSpMkLst>
            <pc:docMk/>
            <pc:sldMk cId="2315735381" sldId="267"/>
            <ac:grpSpMk id="29" creationId="{1254D90C-BE5A-E63E-83A3-C7C3C3C95876}"/>
          </ac:grpSpMkLst>
        </pc:grpChg>
        <pc:picChg chg="del">
          <ac:chgData name="Hamied Haroon" userId="99d14754-9c2b-4948-9a93-a279fd9f37af" providerId="ADAL" clId="{3DF627D5-B90A-4439-89BE-7913A414EF90}" dt="2024-12-01T17:57:22.257" v="9" actId="478"/>
          <ac:picMkLst>
            <pc:docMk/>
            <pc:sldMk cId="2315735381" sldId="267"/>
            <ac:picMk id="4" creationId="{D6B9C208-6191-2A2C-F790-8B0324456A8D}"/>
          </ac:picMkLst>
        </pc:picChg>
        <pc:picChg chg="del">
          <ac:chgData name="Hamied Haroon" userId="99d14754-9c2b-4948-9a93-a279fd9f37af" providerId="ADAL" clId="{3DF627D5-B90A-4439-89BE-7913A414EF90}" dt="2024-12-01T17:57:22.257" v="9" actId="478"/>
          <ac:picMkLst>
            <pc:docMk/>
            <pc:sldMk cId="2315735381" sldId="267"/>
            <ac:picMk id="7" creationId="{F3A151BA-7428-9AD8-6ACF-2F58B08EDAC1}"/>
          </ac:picMkLst>
        </pc:picChg>
        <pc:picChg chg="del">
          <ac:chgData name="Hamied Haroon" userId="99d14754-9c2b-4948-9a93-a279fd9f37af" providerId="ADAL" clId="{3DF627D5-B90A-4439-89BE-7913A414EF90}" dt="2024-12-01T17:57:22.257" v="9" actId="478"/>
          <ac:picMkLst>
            <pc:docMk/>
            <pc:sldMk cId="2315735381" sldId="267"/>
            <ac:picMk id="8" creationId="{7EC321F4-AA02-DAFA-8CE9-A4645C098FEA}"/>
          </ac:picMkLst>
        </pc:picChg>
        <pc:picChg chg="add del mod">
          <ac:chgData name="Hamied Haroon" userId="99d14754-9c2b-4948-9a93-a279fd9f37af" providerId="ADAL" clId="{3DF627D5-B90A-4439-89BE-7913A414EF90}" dt="2024-12-01T17:58:51.171" v="14" actId="478"/>
          <ac:picMkLst>
            <pc:docMk/>
            <pc:sldMk cId="2315735381" sldId="267"/>
            <ac:picMk id="9" creationId="{7321C825-4AF0-2788-9590-55F210BBFC5D}"/>
          </ac:picMkLst>
        </pc:picChg>
        <pc:picChg chg="del">
          <ac:chgData name="Hamied Haroon" userId="99d14754-9c2b-4948-9a93-a279fd9f37af" providerId="ADAL" clId="{3DF627D5-B90A-4439-89BE-7913A414EF90}" dt="2024-12-01T17:57:22.257" v="9" actId="478"/>
          <ac:picMkLst>
            <pc:docMk/>
            <pc:sldMk cId="2315735381" sldId="267"/>
            <ac:picMk id="10" creationId="{FA3354F2-A468-9834-62B5-4D0E5092E076}"/>
          </ac:picMkLst>
        </pc:picChg>
        <pc:picChg chg="add del mod">
          <ac:chgData name="Hamied Haroon" userId="99d14754-9c2b-4948-9a93-a279fd9f37af" providerId="ADAL" clId="{3DF627D5-B90A-4439-89BE-7913A414EF90}" dt="2024-12-01T17:58:51.171" v="14" actId="478"/>
          <ac:picMkLst>
            <pc:docMk/>
            <pc:sldMk cId="2315735381" sldId="267"/>
            <ac:picMk id="16" creationId="{D13E9C7D-81E9-D8B2-6F3C-D6FCD7623A00}"/>
          </ac:picMkLst>
        </pc:picChg>
        <pc:picChg chg="add mod">
          <ac:chgData name="Hamied Haroon" userId="99d14754-9c2b-4948-9a93-a279fd9f37af" providerId="ADAL" clId="{3DF627D5-B90A-4439-89BE-7913A414EF90}" dt="2024-12-01T17:58:52.457" v="15"/>
          <ac:picMkLst>
            <pc:docMk/>
            <pc:sldMk cId="2315735381" sldId="267"/>
            <ac:picMk id="22" creationId="{C0EA8763-810E-D3DF-CD2D-1FB15025E092}"/>
          </ac:picMkLst>
        </pc:picChg>
        <pc:picChg chg="add mod">
          <ac:chgData name="Hamied Haroon" userId="99d14754-9c2b-4948-9a93-a279fd9f37af" providerId="ADAL" clId="{3DF627D5-B90A-4439-89BE-7913A414EF90}" dt="2024-12-01T17:58:52.457" v="15"/>
          <ac:picMkLst>
            <pc:docMk/>
            <pc:sldMk cId="2315735381" sldId="267"/>
            <ac:picMk id="23" creationId="{3CDCC594-67F8-ACA1-9723-2CB2D4227E21}"/>
          </ac:picMkLst>
        </pc:picChg>
        <pc:picChg chg="add mod topLvl">
          <ac:chgData name="Hamied Haroon" userId="99d14754-9c2b-4948-9a93-a279fd9f37af" providerId="ADAL" clId="{3DF627D5-B90A-4439-89BE-7913A414EF90}" dt="2024-12-01T20:32:17.803" v="2378" actId="164"/>
          <ac:picMkLst>
            <pc:docMk/>
            <pc:sldMk cId="2315735381" sldId="267"/>
            <ac:picMk id="25" creationId="{9EADBE90-3E72-0894-C39E-ADD6F0878717}"/>
          </ac:picMkLst>
        </pc:picChg>
        <pc:cxnChg chg="del">
          <ac:chgData name="Hamied Haroon" userId="99d14754-9c2b-4948-9a93-a279fd9f37af" providerId="ADAL" clId="{3DF627D5-B90A-4439-89BE-7913A414EF90}" dt="2024-12-01T17:57:22.257" v="9" actId="478"/>
          <ac:cxnSpMkLst>
            <pc:docMk/>
            <pc:sldMk cId="2315735381" sldId="267"/>
            <ac:cxnSpMk id="13" creationId="{DEC1F491-7F1C-51E9-9360-3A3C6783A48D}"/>
          </ac:cxnSpMkLst>
        </pc:cxnChg>
        <pc:cxnChg chg="del">
          <ac:chgData name="Hamied Haroon" userId="99d14754-9c2b-4948-9a93-a279fd9f37af" providerId="ADAL" clId="{3DF627D5-B90A-4439-89BE-7913A414EF90}" dt="2024-12-01T17:57:22.257" v="9" actId="478"/>
          <ac:cxnSpMkLst>
            <pc:docMk/>
            <pc:sldMk cId="2315735381" sldId="267"/>
            <ac:cxnSpMk id="14" creationId="{08CD40A1-B79E-1A71-2A8E-C32A6A82F5E2}"/>
          </ac:cxnSpMkLst>
        </pc:cxnChg>
        <pc:cxnChg chg="add mod">
          <ac:chgData name="Hamied Haroon" userId="99d14754-9c2b-4948-9a93-a279fd9f37af" providerId="ADAL" clId="{3DF627D5-B90A-4439-89BE-7913A414EF90}" dt="2024-12-01T20:32:59.758" v="2404" actId="1035"/>
          <ac:cxnSpMkLst>
            <pc:docMk/>
            <pc:sldMk cId="2315735381" sldId="267"/>
            <ac:cxnSpMk id="19" creationId="{A480ACF4-261A-93D7-2184-174061DDA3DA}"/>
          </ac:cxnSpMkLst>
        </pc:cxnChg>
        <pc:cxnChg chg="add mod">
          <ac:chgData name="Hamied Haroon" userId="99d14754-9c2b-4948-9a93-a279fd9f37af" providerId="ADAL" clId="{3DF627D5-B90A-4439-89BE-7913A414EF90}" dt="2024-12-01T20:12:59.447" v="2282" actId="1036"/>
          <ac:cxnSpMkLst>
            <pc:docMk/>
            <pc:sldMk cId="2315735381" sldId="267"/>
            <ac:cxnSpMk id="20" creationId="{3FAFD090-5D04-7F70-FF33-0DF6BA980BA1}"/>
          </ac:cxnSpMkLst>
        </pc:cxnChg>
      </pc:sldChg>
      <pc:sldChg chg="new del">
        <pc:chgData name="Hamied Haroon" userId="99d14754-9c2b-4948-9a93-a279fd9f37af" providerId="ADAL" clId="{3DF627D5-B90A-4439-89BE-7913A414EF90}" dt="2024-12-01T17:45:09.612" v="1" actId="680"/>
        <pc:sldMkLst>
          <pc:docMk/>
          <pc:sldMk cId="4045289295" sldId="267"/>
        </pc:sldMkLst>
      </pc:sldChg>
      <pc:sldChg chg="modSp add del mod">
        <pc:chgData name="Hamied Haroon" userId="99d14754-9c2b-4948-9a93-a279fd9f37af" providerId="ADAL" clId="{3DF627D5-B90A-4439-89BE-7913A414EF90}" dt="2024-12-01T18:16:29.333" v="64"/>
        <pc:sldMkLst>
          <pc:docMk/>
          <pc:sldMk cId="3422068293" sldId="430"/>
        </pc:sldMkLst>
        <pc:spChg chg="mod">
          <ac:chgData name="Hamied Haroon" userId="99d14754-9c2b-4948-9a93-a279fd9f37af" providerId="ADAL" clId="{3DF627D5-B90A-4439-89BE-7913A414EF90}" dt="2024-12-01T18:15:51.208" v="59" actId="207"/>
          <ac:spMkLst>
            <pc:docMk/>
            <pc:sldMk cId="3422068293" sldId="430"/>
            <ac:spMk id="2" creationId="{00000000-0000-0000-0000-000000000000}"/>
          </ac:spMkLst>
        </pc:spChg>
        <pc:spChg chg="mod">
          <ac:chgData name="Hamied Haroon" userId="99d14754-9c2b-4948-9a93-a279fd9f37af" providerId="ADAL" clId="{3DF627D5-B90A-4439-89BE-7913A414EF90}" dt="2024-12-01T18:15:56.069" v="60" actId="207"/>
          <ac:spMkLst>
            <pc:docMk/>
            <pc:sldMk cId="3422068293" sldId="430"/>
            <ac:spMk id="3" creationId="{00000000-0000-0000-0000-000000000000}"/>
          </ac:spMkLst>
        </pc:spChg>
        <pc:picChg chg="mod">
          <ac:chgData name="Hamied Haroon" userId="99d14754-9c2b-4948-9a93-a279fd9f37af" providerId="ADAL" clId="{3DF627D5-B90A-4439-89BE-7913A414EF90}" dt="2024-12-01T18:16:29.333" v="64"/>
          <ac:picMkLst>
            <pc:docMk/>
            <pc:sldMk cId="3422068293" sldId="430"/>
            <ac:picMk id="1026" creationId="{6EE3571A-AC4C-49CF-B2EC-685688007361}"/>
          </ac:picMkLst>
        </pc:picChg>
        <pc:picChg chg="mod">
          <ac:chgData name="Hamied Haroon" userId="99d14754-9c2b-4948-9a93-a279fd9f37af" providerId="ADAL" clId="{3DF627D5-B90A-4439-89BE-7913A414EF90}" dt="2024-12-01T18:16:21.232" v="63"/>
          <ac:picMkLst>
            <pc:docMk/>
            <pc:sldMk cId="3422068293" sldId="430"/>
            <ac:picMk id="1028" creationId="{DCABC299-B9BE-41BF-B49E-E7342EE92604}"/>
          </ac:picMkLst>
        </pc:picChg>
        <pc:picChg chg="mod">
          <ac:chgData name="Hamied Haroon" userId="99d14754-9c2b-4948-9a93-a279fd9f37af" providerId="ADAL" clId="{3DF627D5-B90A-4439-89BE-7913A414EF90}" dt="2024-12-01T18:16:14.453" v="62"/>
          <ac:picMkLst>
            <pc:docMk/>
            <pc:sldMk cId="3422068293" sldId="430"/>
            <ac:picMk id="1030" creationId="{2E32AF4D-4D5F-42D0-8086-3BC9621160EB}"/>
          </ac:picMkLst>
        </pc:picChg>
        <pc:picChg chg="mod">
          <ac:chgData name="Hamied Haroon" userId="99d14754-9c2b-4948-9a93-a279fd9f37af" providerId="ADAL" clId="{3DF627D5-B90A-4439-89BE-7913A414EF90}" dt="2024-12-01T18:16:08.549" v="61"/>
          <ac:picMkLst>
            <pc:docMk/>
            <pc:sldMk cId="3422068293" sldId="430"/>
            <ac:picMk id="4098" creationId="{837A3DB5-2709-FDE4-17BC-5C644ABAB3E6}"/>
          </ac:picMkLst>
        </pc:picChg>
      </pc:sldChg>
      <pc:sldChg chg="modSp add del mod">
        <pc:chgData name="Hamied Haroon" userId="99d14754-9c2b-4948-9a93-a279fd9f37af" providerId="ADAL" clId="{3DF627D5-B90A-4439-89BE-7913A414EF90}" dt="2024-12-01T18:17:23.333" v="69" actId="207"/>
        <pc:sldMkLst>
          <pc:docMk/>
          <pc:sldMk cId="3334731689" sldId="516"/>
        </pc:sldMkLst>
        <pc:spChg chg="mod">
          <ac:chgData name="Hamied Haroon" userId="99d14754-9c2b-4948-9a93-a279fd9f37af" providerId="ADAL" clId="{3DF627D5-B90A-4439-89BE-7913A414EF90}" dt="2024-12-01T18:17:07.044" v="67" actId="207"/>
          <ac:spMkLst>
            <pc:docMk/>
            <pc:sldMk cId="3334731689" sldId="516"/>
            <ac:spMk id="2" creationId="{457E907D-4770-2887-E64A-1B59A5AD0DAD}"/>
          </ac:spMkLst>
        </pc:spChg>
        <pc:spChg chg="mod">
          <ac:chgData name="Hamied Haroon" userId="99d14754-9c2b-4948-9a93-a279fd9f37af" providerId="ADAL" clId="{3DF627D5-B90A-4439-89BE-7913A414EF90}" dt="2024-12-01T18:17:07.044" v="67" actId="207"/>
          <ac:spMkLst>
            <pc:docMk/>
            <pc:sldMk cId="3334731689" sldId="516"/>
            <ac:spMk id="6" creationId="{06AA231D-4C69-48E6-9425-33566A5867C6}"/>
          </ac:spMkLst>
        </pc:spChg>
        <pc:spChg chg="mod">
          <ac:chgData name="Hamied Haroon" userId="99d14754-9c2b-4948-9a93-a279fd9f37af" providerId="ADAL" clId="{3DF627D5-B90A-4439-89BE-7913A414EF90}" dt="2024-12-01T18:17:07.044" v="67" actId="207"/>
          <ac:spMkLst>
            <pc:docMk/>
            <pc:sldMk cId="3334731689" sldId="516"/>
            <ac:spMk id="7" creationId="{0D656D70-DC9F-4EEC-9CBC-B2574EE010FB}"/>
          </ac:spMkLst>
        </pc:spChg>
        <pc:spChg chg="mod">
          <ac:chgData name="Hamied Haroon" userId="99d14754-9c2b-4948-9a93-a279fd9f37af" providerId="ADAL" clId="{3DF627D5-B90A-4439-89BE-7913A414EF90}" dt="2024-12-01T18:17:07.044" v="67" actId="207"/>
          <ac:spMkLst>
            <pc:docMk/>
            <pc:sldMk cId="3334731689" sldId="516"/>
            <ac:spMk id="8" creationId="{56F9BE34-96CC-4530-A3BC-F7BC2D5D1BEE}"/>
          </ac:spMkLst>
        </pc:spChg>
        <pc:spChg chg="mod">
          <ac:chgData name="Hamied Haroon" userId="99d14754-9c2b-4948-9a93-a279fd9f37af" providerId="ADAL" clId="{3DF627D5-B90A-4439-89BE-7913A414EF90}" dt="2024-12-01T18:17:07.044" v="67" actId="207"/>
          <ac:spMkLst>
            <pc:docMk/>
            <pc:sldMk cId="3334731689" sldId="516"/>
            <ac:spMk id="9" creationId="{ED8FCE92-5AD3-46DC-8F42-8FC7187DC9FF}"/>
          </ac:spMkLst>
        </pc:spChg>
        <pc:spChg chg="mod">
          <ac:chgData name="Hamied Haroon" userId="99d14754-9c2b-4948-9a93-a279fd9f37af" providerId="ADAL" clId="{3DF627D5-B90A-4439-89BE-7913A414EF90}" dt="2024-12-01T18:17:23.333" v="69" actId="207"/>
          <ac:spMkLst>
            <pc:docMk/>
            <pc:sldMk cId="3334731689" sldId="516"/>
            <ac:spMk id="10" creationId="{2FC40151-617D-47E3-ACCC-DAFA7A9E15D3}"/>
          </ac:spMkLst>
        </pc:spChg>
        <pc:spChg chg="mod">
          <ac:chgData name="Hamied Haroon" userId="99d14754-9c2b-4948-9a93-a279fd9f37af" providerId="ADAL" clId="{3DF627D5-B90A-4439-89BE-7913A414EF90}" dt="2024-12-01T18:17:23.333" v="69" actId="207"/>
          <ac:spMkLst>
            <pc:docMk/>
            <pc:sldMk cId="3334731689" sldId="516"/>
            <ac:spMk id="12" creationId="{7E418E4D-F963-447B-AA77-72257A3E9D56}"/>
          </ac:spMkLst>
        </pc:spChg>
        <pc:spChg chg="mod">
          <ac:chgData name="Hamied Haroon" userId="99d14754-9c2b-4948-9a93-a279fd9f37af" providerId="ADAL" clId="{3DF627D5-B90A-4439-89BE-7913A414EF90}" dt="2024-12-01T18:17:07.044" v="67" actId="207"/>
          <ac:spMkLst>
            <pc:docMk/>
            <pc:sldMk cId="3334731689" sldId="516"/>
            <ac:spMk id="13" creationId="{41982264-3CE6-41B4-8C15-F6D94BCC9AE7}"/>
          </ac:spMkLst>
        </pc:spChg>
        <pc:spChg chg="mod">
          <ac:chgData name="Hamied Haroon" userId="99d14754-9c2b-4948-9a93-a279fd9f37af" providerId="ADAL" clId="{3DF627D5-B90A-4439-89BE-7913A414EF90}" dt="2024-12-01T18:17:23.333" v="69" actId="207"/>
          <ac:spMkLst>
            <pc:docMk/>
            <pc:sldMk cId="3334731689" sldId="516"/>
            <ac:spMk id="14" creationId="{FCB792C4-B6D2-4424-B6C3-24EA98638738}"/>
          </ac:spMkLst>
        </pc:spChg>
        <pc:spChg chg="mod">
          <ac:chgData name="Hamied Haroon" userId="99d14754-9c2b-4948-9a93-a279fd9f37af" providerId="ADAL" clId="{3DF627D5-B90A-4439-89BE-7913A414EF90}" dt="2024-12-01T18:17:23.333" v="69" actId="207"/>
          <ac:spMkLst>
            <pc:docMk/>
            <pc:sldMk cId="3334731689" sldId="516"/>
            <ac:spMk id="15" creationId="{DA3A460D-EDB1-4E6F-B29F-5F2D9B9A2896}"/>
          </ac:spMkLst>
        </pc:spChg>
        <pc:spChg chg="mod">
          <ac:chgData name="Hamied Haroon" userId="99d14754-9c2b-4948-9a93-a279fd9f37af" providerId="ADAL" clId="{3DF627D5-B90A-4439-89BE-7913A414EF90}" dt="2024-12-01T18:17:23.333" v="69" actId="207"/>
          <ac:spMkLst>
            <pc:docMk/>
            <pc:sldMk cId="3334731689" sldId="516"/>
            <ac:spMk id="16" creationId="{64E5BFF2-369D-4F9E-893A-ED4CFF76007D}"/>
          </ac:spMkLst>
        </pc:spChg>
        <pc:spChg chg="mod">
          <ac:chgData name="Hamied Haroon" userId="99d14754-9c2b-4948-9a93-a279fd9f37af" providerId="ADAL" clId="{3DF627D5-B90A-4439-89BE-7913A414EF90}" dt="2024-12-01T18:17:23.333" v="69" actId="207"/>
          <ac:spMkLst>
            <pc:docMk/>
            <pc:sldMk cId="3334731689" sldId="516"/>
            <ac:spMk id="17" creationId="{E55D06B9-DC2A-4548-8FBC-1568B39DF4E0}"/>
          </ac:spMkLst>
        </pc:spChg>
        <pc:picChg chg="mod">
          <ac:chgData name="Hamied Haroon" userId="99d14754-9c2b-4948-9a93-a279fd9f37af" providerId="ADAL" clId="{3DF627D5-B90A-4439-89BE-7913A414EF90}" dt="2024-12-01T18:17:15.814" v="68"/>
          <ac:picMkLst>
            <pc:docMk/>
            <pc:sldMk cId="3334731689" sldId="516"/>
            <ac:picMk id="5" creationId="{B8C03D9B-6569-50B9-A9AE-12818B28A76B}"/>
          </ac:picMkLst>
        </pc:picChg>
      </pc:sldChg>
      <pc:sldChg chg="modSp add">
        <pc:chgData name="Hamied Haroon" userId="99d14754-9c2b-4948-9a93-a279fd9f37af" providerId="ADAL" clId="{3DF627D5-B90A-4439-89BE-7913A414EF90}" dt="2024-12-01T18:19:20.481" v="84" actId="20577"/>
        <pc:sldMkLst>
          <pc:docMk/>
          <pc:sldMk cId="2734027724" sldId="753"/>
        </pc:sldMkLst>
        <pc:spChg chg="mod">
          <ac:chgData name="Hamied Haroon" userId="99d14754-9c2b-4948-9a93-a279fd9f37af" providerId="ADAL" clId="{3DF627D5-B90A-4439-89BE-7913A414EF90}" dt="2024-12-01T18:19:20.481" v="84" actId="20577"/>
          <ac:spMkLst>
            <pc:docMk/>
            <pc:sldMk cId="2734027724" sldId="753"/>
            <ac:spMk id="4" creationId="{B15BD620-D5EA-624B-3758-E4AB8359926A}"/>
          </ac:spMkLst>
        </pc:spChg>
      </pc:sldChg>
      <pc:sldChg chg="modSp add del mod">
        <pc:chgData name="Hamied Haroon" userId="99d14754-9c2b-4948-9a93-a279fd9f37af" providerId="ADAL" clId="{3DF627D5-B90A-4439-89BE-7913A414EF90}" dt="2024-12-01T20:36:44.096" v="2442" actId="114"/>
        <pc:sldMkLst>
          <pc:docMk/>
          <pc:sldMk cId="3980669542" sldId="766"/>
        </pc:sldMkLst>
        <pc:spChg chg="mod">
          <ac:chgData name="Hamied Haroon" userId="99d14754-9c2b-4948-9a93-a279fd9f37af" providerId="ADAL" clId="{3DF627D5-B90A-4439-89BE-7913A414EF90}" dt="2024-12-01T18:16:43.063" v="65" actId="207"/>
          <ac:spMkLst>
            <pc:docMk/>
            <pc:sldMk cId="3980669542" sldId="766"/>
            <ac:spMk id="2" creationId="{7A6E45DC-0850-4688-9B17-D92C0473E790}"/>
          </ac:spMkLst>
        </pc:spChg>
        <pc:spChg chg="mod">
          <ac:chgData name="Hamied Haroon" userId="99d14754-9c2b-4948-9a93-a279fd9f37af" providerId="ADAL" clId="{3DF627D5-B90A-4439-89BE-7913A414EF90}" dt="2024-12-01T18:16:50.259" v="66" actId="207"/>
          <ac:spMkLst>
            <pc:docMk/>
            <pc:sldMk cId="3980669542" sldId="766"/>
            <ac:spMk id="14" creationId="{AE91741C-EA89-A9FF-3433-F9D047851419}"/>
          </ac:spMkLst>
        </pc:spChg>
        <pc:graphicFrameChg chg="modGraphic">
          <ac:chgData name="Hamied Haroon" userId="99d14754-9c2b-4948-9a93-a279fd9f37af" providerId="ADAL" clId="{3DF627D5-B90A-4439-89BE-7913A414EF90}" dt="2024-12-01T20:36:44.096" v="2442" actId="114"/>
          <ac:graphicFrameMkLst>
            <pc:docMk/>
            <pc:sldMk cId="3980669542" sldId="766"/>
            <ac:graphicFrameMk id="12" creationId="{C521D3A0-9ECB-36E6-2501-20E22C16655D}"/>
          </ac:graphicFrameMkLst>
        </pc:graphicFrameChg>
      </pc:sldChg>
      <pc:sldChg chg="addSp modSp add del mod">
        <pc:chgData name="Hamied Haroon" userId="99d14754-9c2b-4948-9a93-a279fd9f37af" providerId="ADAL" clId="{3DF627D5-B90A-4439-89BE-7913A414EF90}" dt="2024-12-02T13:48:28.506" v="2447"/>
        <pc:sldMkLst>
          <pc:docMk/>
          <pc:sldMk cId="903647293" sldId="767"/>
        </pc:sldMkLst>
        <pc:spChg chg="mod">
          <ac:chgData name="Hamied Haroon" userId="99d14754-9c2b-4948-9a93-a279fd9f37af" providerId="ADAL" clId="{3DF627D5-B90A-4439-89BE-7913A414EF90}" dt="2024-12-01T18:17:40.647" v="71" actId="207"/>
          <ac:spMkLst>
            <pc:docMk/>
            <pc:sldMk cId="903647293" sldId="767"/>
            <ac:spMk id="4" creationId="{336E7303-7478-9131-7FBB-EBD7E0C4A2F4}"/>
          </ac:spMkLst>
        </pc:spChg>
        <pc:spChg chg="mod">
          <ac:chgData name="Hamied Haroon" userId="99d14754-9c2b-4948-9a93-a279fd9f37af" providerId="ADAL" clId="{3DF627D5-B90A-4439-89BE-7913A414EF90}" dt="2024-12-01T18:17:40.647" v="71" actId="207"/>
          <ac:spMkLst>
            <pc:docMk/>
            <pc:sldMk cId="903647293" sldId="767"/>
            <ac:spMk id="5" creationId="{E85C6FD3-D523-1965-13E0-C2FEDCBA9F80}"/>
          </ac:spMkLst>
        </pc:spChg>
        <pc:spChg chg="mod">
          <ac:chgData name="Hamied Haroon" userId="99d14754-9c2b-4948-9a93-a279fd9f37af" providerId="ADAL" clId="{3DF627D5-B90A-4439-89BE-7913A414EF90}" dt="2024-12-01T18:17:34.419" v="70" actId="207"/>
          <ac:spMkLst>
            <pc:docMk/>
            <pc:sldMk cId="903647293" sldId="767"/>
            <ac:spMk id="6" creationId="{DC222918-F1CE-3416-8CCA-74863FC4CB87}"/>
          </ac:spMkLst>
        </pc:spChg>
        <pc:picChg chg="add mod">
          <ac:chgData name="Hamied Haroon" userId="99d14754-9c2b-4948-9a93-a279fd9f37af" providerId="ADAL" clId="{3DF627D5-B90A-4439-89BE-7913A414EF90}" dt="2024-12-02T13:48:28.506" v="2447"/>
          <ac:picMkLst>
            <pc:docMk/>
            <pc:sldMk cId="903647293" sldId="767"/>
            <ac:picMk id="2" creationId="{AF721CA1-2AE3-08AA-EEDE-0D2915CA102F}"/>
          </ac:picMkLst>
        </pc:picChg>
      </pc:sldChg>
      <pc:sldChg chg="add del">
        <pc:chgData name="Hamied Haroon" userId="99d14754-9c2b-4948-9a93-a279fd9f37af" providerId="ADAL" clId="{3DF627D5-B90A-4439-89BE-7913A414EF90}" dt="2024-12-01T18:17:56.035" v="74" actId="47"/>
        <pc:sldMkLst>
          <pc:docMk/>
          <pc:sldMk cId="2172694417" sldId="769"/>
        </pc:sldMkLst>
      </pc:sldChg>
      <pc:sldChg chg="modSp add del mod">
        <pc:chgData name="Hamied Haroon" userId="99d14754-9c2b-4948-9a93-a279fd9f37af" providerId="ADAL" clId="{3DF627D5-B90A-4439-89BE-7913A414EF90}" dt="2024-12-01T18:18:52.322" v="77" actId="207"/>
        <pc:sldMkLst>
          <pc:docMk/>
          <pc:sldMk cId="2107504969" sldId="770"/>
        </pc:sldMkLst>
        <pc:spChg chg="mod">
          <ac:chgData name="Hamied Haroon" userId="99d14754-9c2b-4948-9a93-a279fd9f37af" providerId="ADAL" clId="{3DF627D5-B90A-4439-89BE-7913A414EF90}" dt="2024-12-01T18:18:52.322" v="77" actId="207"/>
          <ac:spMkLst>
            <pc:docMk/>
            <pc:sldMk cId="2107504969" sldId="770"/>
            <ac:spMk id="2" creationId="{5E39EDFB-FA56-4BB5-B0A5-096B62411AF7}"/>
          </ac:spMkLst>
        </pc:spChg>
        <pc:picChg chg="mod">
          <ac:chgData name="Hamied Haroon" userId="99d14754-9c2b-4948-9a93-a279fd9f37af" providerId="ADAL" clId="{3DF627D5-B90A-4439-89BE-7913A414EF90}" dt="2024-12-01T18:18:31.061" v="76"/>
          <ac:picMkLst>
            <pc:docMk/>
            <pc:sldMk cId="2107504969" sldId="770"/>
            <ac:picMk id="5" creationId="{4E743B61-A85C-1404-1B82-811BAE85ED15}"/>
          </ac:picMkLst>
        </pc:picChg>
        <pc:picChg chg="mod">
          <ac:chgData name="Hamied Haroon" userId="99d14754-9c2b-4948-9a93-a279fd9f37af" providerId="ADAL" clId="{3DF627D5-B90A-4439-89BE-7913A414EF90}" dt="2024-12-01T18:18:24.838" v="75"/>
          <ac:picMkLst>
            <pc:docMk/>
            <pc:sldMk cId="2107504969" sldId="770"/>
            <ac:picMk id="7" creationId="{2C8EA69D-6557-BA8A-E150-FE557BD6F972}"/>
          </ac:picMkLst>
        </pc:picChg>
      </pc:sldChg>
      <pc:sldChg chg="addSp delSp modSp add mod ord modClrScheme modAnim chgLayout">
        <pc:chgData name="Hamied Haroon" userId="99d14754-9c2b-4948-9a93-a279fd9f37af" providerId="ADAL" clId="{3DF627D5-B90A-4439-89BE-7913A414EF90}" dt="2024-12-01T20:29:38.231" v="2368"/>
        <pc:sldMkLst>
          <pc:docMk/>
          <pc:sldMk cId="2580675844" sldId="771"/>
        </pc:sldMkLst>
        <pc:spChg chg="del">
          <ac:chgData name="Hamied Haroon" userId="99d14754-9c2b-4948-9a93-a279fd9f37af" providerId="ADAL" clId="{3DF627D5-B90A-4439-89BE-7913A414EF90}" dt="2024-12-01T18:23:37.767" v="94" actId="700"/>
          <ac:spMkLst>
            <pc:docMk/>
            <pc:sldMk cId="2580675844" sldId="771"/>
            <ac:spMk id="2" creationId="{9EF701C1-3990-75E9-2105-9EDDE6F1D443}"/>
          </ac:spMkLst>
        </pc:spChg>
        <pc:spChg chg="add del mod">
          <ac:chgData name="Hamied Haroon" userId="99d14754-9c2b-4948-9a93-a279fd9f37af" providerId="ADAL" clId="{3DF627D5-B90A-4439-89BE-7913A414EF90}" dt="2024-12-01T18:24:28.507" v="96" actId="478"/>
          <ac:spMkLst>
            <pc:docMk/>
            <pc:sldMk cId="2580675844" sldId="771"/>
            <ac:spMk id="6" creationId="{F4932A46-D581-3946-0DA4-C153A48A6099}"/>
          </ac:spMkLst>
        </pc:spChg>
        <pc:spChg chg="add mod">
          <ac:chgData name="Hamied Haroon" userId="99d14754-9c2b-4948-9a93-a279fd9f37af" providerId="ADAL" clId="{3DF627D5-B90A-4439-89BE-7913A414EF90}" dt="2024-12-01T18:31:37.297" v="198" actId="1035"/>
          <ac:spMkLst>
            <pc:docMk/>
            <pc:sldMk cId="2580675844" sldId="771"/>
            <ac:spMk id="8" creationId="{F60B668F-830D-6B52-9C91-3C52B03BD859}"/>
          </ac:spMkLst>
        </pc:spChg>
        <pc:picChg chg="add del mod">
          <ac:chgData name="Hamied Haroon" userId="99d14754-9c2b-4948-9a93-a279fd9f37af" providerId="ADAL" clId="{3DF627D5-B90A-4439-89BE-7913A414EF90}" dt="2024-12-01T18:24:28.507" v="96" actId="478"/>
          <ac:picMkLst>
            <pc:docMk/>
            <pc:sldMk cId="2580675844" sldId="771"/>
            <ac:picMk id="3" creationId="{B3457AAB-940C-603D-1112-403EB41A1C2B}"/>
          </ac:picMkLst>
        </pc:picChg>
        <pc:picChg chg="add del mod">
          <ac:chgData name="Hamied Haroon" userId="99d14754-9c2b-4948-9a93-a279fd9f37af" providerId="ADAL" clId="{3DF627D5-B90A-4439-89BE-7913A414EF90}" dt="2024-12-01T18:24:28.507" v="96" actId="478"/>
          <ac:picMkLst>
            <pc:docMk/>
            <pc:sldMk cId="2580675844" sldId="771"/>
            <ac:picMk id="4" creationId="{A2F2ADE1-7B17-0CB7-CFA1-17CCAA333643}"/>
          </ac:picMkLst>
        </pc:picChg>
        <pc:picChg chg="add del mod">
          <ac:chgData name="Hamied Haroon" userId="99d14754-9c2b-4948-9a93-a279fd9f37af" providerId="ADAL" clId="{3DF627D5-B90A-4439-89BE-7913A414EF90}" dt="2024-12-01T18:24:28.507" v="96" actId="478"/>
          <ac:picMkLst>
            <pc:docMk/>
            <pc:sldMk cId="2580675844" sldId="771"/>
            <ac:picMk id="5" creationId="{D00192E1-9430-13AD-E780-3A3CE3FBE468}"/>
          </ac:picMkLst>
        </pc:picChg>
        <pc:picChg chg="add del mod">
          <ac:chgData name="Hamied Haroon" userId="99d14754-9c2b-4948-9a93-a279fd9f37af" providerId="ADAL" clId="{3DF627D5-B90A-4439-89BE-7913A414EF90}" dt="2024-12-01T18:24:39.371" v="98" actId="478"/>
          <ac:picMkLst>
            <pc:docMk/>
            <pc:sldMk cId="2580675844" sldId="771"/>
            <ac:picMk id="7" creationId="{D5BB4D49-4670-780B-60EA-AB2472665E7B}"/>
          </ac:picMkLst>
        </pc:picChg>
        <pc:picChg chg="del mod ord">
          <ac:chgData name="Hamied Haroon" userId="99d14754-9c2b-4948-9a93-a279fd9f37af" providerId="ADAL" clId="{3DF627D5-B90A-4439-89BE-7913A414EF90}" dt="2024-12-01T18:24:28.507" v="96" actId="478"/>
          <ac:picMkLst>
            <pc:docMk/>
            <pc:sldMk cId="2580675844" sldId="771"/>
            <ac:picMk id="9" creationId="{7C5E9885-AAC4-0E3C-7B9F-A69FDD8F68F8}"/>
          </ac:picMkLst>
        </pc:picChg>
        <pc:picChg chg="add del mod">
          <ac:chgData name="Hamied Haroon" userId="99d14754-9c2b-4948-9a93-a279fd9f37af" providerId="ADAL" clId="{3DF627D5-B90A-4439-89BE-7913A414EF90}" dt="2024-12-01T18:26:42.236" v="102" actId="478"/>
          <ac:picMkLst>
            <pc:docMk/>
            <pc:sldMk cId="2580675844" sldId="771"/>
            <ac:picMk id="10" creationId="{8883539B-BB9E-D273-98A8-78562311520D}"/>
          </ac:picMkLst>
        </pc:picChg>
        <pc:picChg chg="add mod">
          <ac:chgData name="Hamied Haroon" userId="99d14754-9c2b-4948-9a93-a279fd9f37af" providerId="ADAL" clId="{3DF627D5-B90A-4439-89BE-7913A414EF90}" dt="2024-12-01T18:32:49.709" v="210" actId="1076"/>
          <ac:picMkLst>
            <pc:docMk/>
            <pc:sldMk cId="2580675844" sldId="771"/>
            <ac:picMk id="11" creationId="{4D47ECEF-0A33-4F83-87DC-71ABA67B6709}"/>
          </ac:picMkLst>
        </pc:picChg>
        <pc:picChg chg="add mod">
          <ac:chgData name="Hamied Haroon" userId="99d14754-9c2b-4948-9a93-a279fd9f37af" providerId="ADAL" clId="{3DF627D5-B90A-4439-89BE-7913A414EF90}" dt="2024-12-01T18:32:37.867" v="207" actId="1076"/>
          <ac:picMkLst>
            <pc:docMk/>
            <pc:sldMk cId="2580675844" sldId="771"/>
            <ac:picMk id="12" creationId="{49F38C88-2976-21CC-32BA-F52280BD997F}"/>
          </ac:picMkLst>
        </pc:picChg>
        <pc:picChg chg="add mod">
          <ac:chgData name="Hamied Haroon" userId="99d14754-9c2b-4948-9a93-a279fd9f37af" providerId="ADAL" clId="{3DF627D5-B90A-4439-89BE-7913A414EF90}" dt="2024-12-01T18:31:37.297" v="198" actId="1035"/>
          <ac:picMkLst>
            <pc:docMk/>
            <pc:sldMk cId="2580675844" sldId="771"/>
            <ac:picMk id="13" creationId="{A3630067-A7DC-20FC-BBA5-27A1A0F6485A}"/>
          </ac:picMkLst>
        </pc:picChg>
        <pc:picChg chg="add mod">
          <ac:chgData name="Hamied Haroon" userId="99d14754-9c2b-4948-9a93-a279fd9f37af" providerId="ADAL" clId="{3DF627D5-B90A-4439-89BE-7913A414EF90}" dt="2024-12-01T18:32:47.155" v="209" actId="1076"/>
          <ac:picMkLst>
            <pc:docMk/>
            <pc:sldMk cId="2580675844" sldId="771"/>
            <ac:picMk id="14" creationId="{3A92802F-A854-C64E-7E3D-B7948ED8D57A}"/>
          </ac:picMkLst>
        </pc:picChg>
      </pc:sldChg>
      <pc:sldChg chg="addSp delSp modSp add mod modClrScheme modAnim chgLayout">
        <pc:chgData name="Hamied Haroon" userId="99d14754-9c2b-4948-9a93-a279fd9f37af" providerId="ADAL" clId="{3DF627D5-B90A-4439-89BE-7913A414EF90}" dt="2024-12-01T20:38:13.816" v="2445" actId="207"/>
        <pc:sldMkLst>
          <pc:docMk/>
          <pc:sldMk cId="844615238" sldId="772"/>
        </pc:sldMkLst>
        <pc:spChg chg="del">
          <ac:chgData name="Hamied Haroon" userId="99d14754-9c2b-4948-9a93-a279fd9f37af" providerId="ADAL" clId="{3DF627D5-B90A-4439-89BE-7913A414EF90}" dt="2024-12-01T18:38:45.313" v="276" actId="700"/>
          <ac:spMkLst>
            <pc:docMk/>
            <pc:sldMk cId="844615238" sldId="772"/>
            <ac:spMk id="2" creationId="{5A4F824C-4546-504E-0A4B-1C1ED6C07716}"/>
          </ac:spMkLst>
        </pc:spChg>
        <pc:spChg chg="add del mod">
          <ac:chgData name="Hamied Haroon" userId="99d14754-9c2b-4948-9a93-a279fd9f37af" providerId="ADAL" clId="{3DF627D5-B90A-4439-89BE-7913A414EF90}" dt="2024-12-01T20:28:49.844" v="2362" actId="478"/>
          <ac:spMkLst>
            <pc:docMk/>
            <pc:sldMk cId="844615238" sldId="772"/>
            <ac:spMk id="7" creationId="{5192FEAE-4DC1-BB45-0BD5-7960DB875193}"/>
          </ac:spMkLst>
        </pc:spChg>
        <pc:spChg chg="add mod">
          <ac:chgData name="Hamied Haroon" userId="99d14754-9c2b-4948-9a93-a279fd9f37af" providerId="ADAL" clId="{3DF627D5-B90A-4439-89BE-7913A414EF90}" dt="2024-12-01T20:38:13.816" v="2445" actId="207"/>
          <ac:spMkLst>
            <pc:docMk/>
            <pc:sldMk cId="844615238" sldId="772"/>
            <ac:spMk id="12" creationId="{0CBBCCCE-70A7-4D5B-D7A7-E352BCBE0004}"/>
          </ac:spMkLst>
        </pc:spChg>
        <pc:graphicFrameChg chg="add del mod">
          <ac:chgData name="Hamied Haroon" userId="99d14754-9c2b-4948-9a93-a279fd9f37af" providerId="ADAL" clId="{3DF627D5-B90A-4439-89BE-7913A414EF90}" dt="2024-12-01T19:32:39.125" v="361" actId="478"/>
          <ac:graphicFrameMkLst>
            <pc:docMk/>
            <pc:sldMk cId="844615238" sldId="772"/>
            <ac:graphicFrameMk id="4" creationId="{30C86A0C-AFDA-52E2-2D61-AFD41A0ADEE7}"/>
          </ac:graphicFrameMkLst>
        </pc:graphicFrameChg>
        <pc:graphicFrameChg chg="add mod modGraphic">
          <ac:chgData name="Hamied Haroon" userId="99d14754-9c2b-4948-9a93-a279fd9f37af" providerId="ADAL" clId="{3DF627D5-B90A-4439-89BE-7913A414EF90}" dt="2024-12-01T20:27:45.366" v="2360" actId="207"/>
          <ac:graphicFrameMkLst>
            <pc:docMk/>
            <pc:sldMk cId="844615238" sldId="772"/>
            <ac:graphicFrameMk id="8" creationId="{B0F0446D-5B1A-2F75-395A-2B8F80366C0D}"/>
          </ac:graphicFrameMkLst>
        </pc:graphicFrameChg>
        <pc:picChg chg="add del mod">
          <ac:chgData name="Hamied Haroon" userId="99d14754-9c2b-4948-9a93-a279fd9f37af" providerId="ADAL" clId="{3DF627D5-B90A-4439-89BE-7913A414EF90}" dt="2024-12-01T18:41:32.597" v="282" actId="478"/>
          <ac:picMkLst>
            <pc:docMk/>
            <pc:sldMk cId="844615238" sldId="772"/>
            <ac:picMk id="3" creationId="{E0B12109-6BA6-1BE2-BA0E-E29D86E785EC}"/>
          </ac:picMkLst>
        </pc:picChg>
        <pc:picChg chg="add del mod modCrop">
          <ac:chgData name="Hamied Haroon" userId="99d14754-9c2b-4948-9a93-a279fd9f37af" providerId="ADAL" clId="{3DF627D5-B90A-4439-89BE-7913A414EF90}" dt="2024-12-01T20:07:54.475" v="2219" actId="478"/>
          <ac:picMkLst>
            <pc:docMk/>
            <pc:sldMk cId="844615238" sldId="772"/>
            <ac:picMk id="5" creationId="{48A28815-1C63-5D02-D9A7-3997915A7ADB}"/>
          </ac:picMkLst>
        </pc:picChg>
        <pc:picChg chg="add del mod modCrop">
          <ac:chgData name="Hamied Haroon" userId="99d14754-9c2b-4948-9a93-a279fd9f37af" providerId="ADAL" clId="{3DF627D5-B90A-4439-89BE-7913A414EF90}" dt="2024-12-01T20:07:54.475" v="2219" actId="478"/>
          <ac:picMkLst>
            <pc:docMk/>
            <pc:sldMk cId="844615238" sldId="772"/>
            <ac:picMk id="6" creationId="{B3FF8C04-7264-7821-6E74-5C0A361E58F5}"/>
          </ac:picMkLst>
        </pc:picChg>
        <pc:picChg chg="del mod ord">
          <ac:chgData name="Hamied Haroon" userId="99d14754-9c2b-4948-9a93-a279fd9f37af" providerId="ADAL" clId="{3DF627D5-B90A-4439-89BE-7913A414EF90}" dt="2024-12-01T18:38:49.040" v="277" actId="478"/>
          <ac:picMkLst>
            <pc:docMk/>
            <pc:sldMk cId="844615238" sldId="772"/>
            <ac:picMk id="9" creationId="{1DA402A3-86A1-DCEA-0CA5-EFB576572087}"/>
          </ac:picMkLst>
        </pc:picChg>
        <pc:picChg chg="add mod">
          <ac:chgData name="Hamied Haroon" userId="99d14754-9c2b-4948-9a93-a279fd9f37af" providerId="ADAL" clId="{3DF627D5-B90A-4439-89BE-7913A414EF90}" dt="2024-12-01T20:07:55.668" v="2220"/>
          <ac:picMkLst>
            <pc:docMk/>
            <pc:sldMk cId="844615238" sldId="772"/>
            <ac:picMk id="10" creationId="{C68ECADC-CE03-6EA3-4E48-887556B85075}"/>
          </ac:picMkLst>
        </pc:picChg>
        <pc:picChg chg="add mod">
          <ac:chgData name="Hamied Haroon" userId="99d14754-9c2b-4948-9a93-a279fd9f37af" providerId="ADAL" clId="{3DF627D5-B90A-4439-89BE-7913A414EF90}" dt="2024-12-01T20:07:55.668" v="2220"/>
          <ac:picMkLst>
            <pc:docMk/>
            <pc:sldMk cId="844615238" sldId="772"/>
            <ac:picMk id="11" creationId="{BAACE19E-94C6-FFE2-0E85-4FCAE9E37EA3}"/>
          </ac:picMkLst>
        </pc:picChg>
      </pc:sldChg>
      <pc:sldChg chg="add del">
        <pc:chgData name="Hamied Haroon" userId="99d14754-9c2b-4948-9a93-a279fd9f37af" providerId="ADAL" clId="{3DF627D5-B90A-4439-89BE-7913A414EF90}" dt="2024-12-01T20:05:51.978" v="2208" actId="47"/>
        <pc:sldMkLst>
          <pc:docMk/>
          <pc:sldMk cId="3990465335" sldId="773"/>
        </pc:sldMkLst>
      </pc:sldChg>
      <pc:sldChg chg="add del">
        <pc:chgData name="Hamied Haroon" userId="99d14754-9c2b-4948-9a93-a279fd9f37af" providerId="ADAL" clId="{3DF627D5-B90A-4439-89BE-7913A414EF90}" dt="2024-12-01T20:05:51.037" v="2207" actId="47"/>
        <pc:sldMkLst>
          <pc:docMk/>
          <pc:sldMk cId="4047954179" sldId="774"/>
        </pc:sldMkLst>
      </pc:sldChg>
      <pc:sldChg chg="modSp add mod modAnim">
        <pc:chgData name="Hamied Haroon" userId="99d14754-9c2b-4948-9a93-a279fd9f37af" providerId="ADAL" clId="{3DF627D5-B90A-4439-89BE-7913A414EF90}" dt="2024-12-02T13:49:14.142" v="2461" actId="20577"/>
        <pc:sldMkLst>
          <pc:docMk/>
          <pc:sldMk cId="2792883405" sldId="775"/>
        </pc:sldMkLst>
        <pc:spChg chg="mod">
          <ac:chgData name="Hamied Haroon" userId="99d14754-9c2b-4948-9a93-a279fd9f37af" providerId="ADAL" clId="{3DF627D5-B90A-4439-89BE-7913A414EF90}" dt="2024-12-01T20:38:32.627" v="2446" actId="207"/>
          <ac:spMkLst>
            <pc:docMk/>
            <pc:sldMk cId="2792883405" sldId="775"/>
            <ac:spMk id="7" creationId="{ABEAB1EF-A19F-EB94-6861-3E161435043A}"/>
          </ac:spMkLst>
        </pc:spChg>
        <pc:graphicFrameChg chg="mod modGraphic">
          <ac:chgData name="Hamied Haroon" userId="99d14754-9c2b-4948-9a93-a279fd9f37af" providerId="ADAL" clId="{3DF627D5-B90A-4439-89BE-7913A414EF90}" dt="2024-12-02T13:49:14.142" v="2461" actId="20577"/>
          <ac:graphicFrameMkLst>
            <pc:docMk/>
            <pc:sldMk cId="2792883405" sldId="775"/>
            <ac:graphicFrameMk id="8" creationId="{58C1B144-1ECA-6B22-C2CE-AD8AD56F7B75}"/>
          </ac:graphicFrameMkLst>
        </pc:graphicFrameChg>
        <pc:picChg chg="mod">
          <ac:chgData name="Hamied Haroon" userId="99d14754-9c2b-4948-9a93-a279fd9f37af" providerId="ADAL" clId="{3DF627D5-B90A-4439-89BE-7913A414EF90}" dt="2024-12-01T20:07:28.453" v="2217" actId="1036"/>
          <ac:picMkLst>
            <pc:docMk/>
            <pc:sldMk cId="2792883405" sldId="775"/>
            <ac:picMk id="5" creationId="{F7C69C5B-D53B-CCCB-45E9-0B3CDE7C8266}"/>
          </ac:picMkLst>
        </pc:picChg>
        <pc:picChg chg="mod modCrop">
          <ac:chgData name="Hamied Haroon" userId="99d14754-9c2b-4948-9a93-a279fd9f37af" providerId="ADAL" clId="{3DF627D5-B90A-4439-89BE-7913A414EF90}" dt="2024-12-01T20:07:39.797" v="2218" actId="1076"/>
          <ac:picMkLst>
            <pc:docMk/>
            <pc:sldMk cId="2792883405" sldId="775"/>
            <ac:picMk id="6" creationId="{360F87EC-8D80-1419-3140-08807937C6F7}"/>
          </ac:picMkLst>
        </pc:picChg>
      </pc:sldChg>
      <pc:sldChg chg="addSp delSp modSp add mod ord setBg modAnim">
        <pc:chgData name="Hamied Haroon" userId="99d14754-9c2b-4948-9a93-a279fd9f37af" providerId="ADAL" clId="{3DF627D5-B90A-4439-89BE-7913A414EF90}" dt="2024-12-01T20:37:25.968" v="2444"/>
        <pc:sldMkLst>
          <pc:docMk/>
          <pc:sldMk cId="2884202533" sldId="776"/>
        </pc:sldMkLst>
        <pc:spChg chg="del">
          <ac:chgData name="Hamied Haroon" userId="99d14754-9c2b-4948-9a93-a279fd9f37af" providerId="ADAL" clId="{3DF627D5-B90A-4439-89BE-7913A414EF90}" dt="2024-12-01T20:21:39.342" v="2331" actId="478"/>
          <ac:spMkLst>
            <pc:docMk/>
            <pc:sldMk cId="2884202533" sldId="776"/>
            <ac:spMk id="2" creationId="{4B18C135-329F-5656-E6AE-EB9BCA251BA6}"/>
          </ac:spMkLst>
        </pc:spChg>
        <pc:spChg chg="add mod">
          <ac:chgData name="Hamied Haroon" userId="99d14754-9c2b-4948-9a93-a279fd9f37af" providerId="ADAL" clId="{3DF627D5-B90A-4439-89BE-7913A414EF90}" dt="2024-12-01T20:37:13.658" v="2443" actId="207"/>
          <ac:spMkLst>
            <pc:docMk/>
            <pc:sldMk cId="2884202533" sldId="776"/>
            <ac:spMk id="8" creationId="{1B19892D-493C-FB55-CEC8-E8F5E7FC8177}"/>
          </ac:spMkLst>
        </pc:spChg>
        <pc:spChg chg="add del mod">
          <ac:chgData name="Hamied Haroon" userId="99d14754-9c2b-4948-9a93-a279fd9f37af" providerId="ADAL" clId="{3DF627D5-B90A-4439-89BE-7913A414EF90}" dt="2024-12-01T20:21:51.758" v="2335" actId="478"/>
          <ac:spMkLst>
            <pc:docMk/>
            <pc:sldMk cId="2884202533" sldId="776"/>
            <ac:spMk id="9" creationId="{84A75D1C-61A4-4F9E-8826-390EBD5B5231}"/>
          </ac:spMkLst>
        </pc:spChg>
        <pc:spChg chg="add del">
          <ac:chgData name="Hamied Haroon" userId="99d14754-9c2b-4948-9a93-a279fd9f37af" providerId="ADAL" clId="{3DF627D5-B90A-4439-89BE-7913A414EF90}" dt="2024-12-01T20:21:47.853" v="2334" actId="26606"/>
          <ac:spMkLst>
            <pc:docMk/>
            <pc:sldMk cId="2884202533" sldId="776"/>
            <ac:spMk id="15" creationId="{1C4FDBE2-32F7-4AC4-A40C-C51C65B1D474}"/>
          </ac:spMkLst>
        </pc:spChg>
        <pc:spChg chg="add del">
          <ac:chgData name="Hamied Haroon" userId="99d14754-9c2b-4948-9a93-a279fd9f37af" providerId="ADAL" clId="{3DF627D5-B90A-4439-89BE-7913A414EF90}" dt="2024-12-01T20:21:47.853" v="2334" actId="26606"/>
          <ac:spMkLst>
            <pc:docMk/>
            <pc:sldMk cId="2884202533" sldId="776"/>
            <ac:spMk id="17" creationId="{EBF4792E-DF83-4D24-9924-01EC30A32C89}"/>
          </ac:spMkLst>
        </pc:spChg>
        <pc:spChg chg="add del">
          <ac:chgData name="Hamied Haroon" userId="99d14754-9c2b-4948-9a93-a279fd9f37af" providerId="ADAL" clId="{3DF627D5-B90A-4439-89BE-7913A414EF90}" dt="2024-12-01T20:21:47.853" v="2334" actId="26606"/>
          <ac:spMkLst>
            <pc:docMk/>
            <pc:sldMk cId="2884202533" sldId="776"/>
            <ac:spMk id="19" creationId="{15837328-A57C-47AA-B520-C83F4A6BD1E4}"/>
          </ac:spMkLst>
        </pc:spChg>
        <pc:spChg chg="add del">
          <ac:chgData name="Hamied Haroon" userId="99d14754-9c2b-4948-9a93-a279fd9f37af" providerId="ADAL" clId="{3DF627D5-B90A-4439-89BE-7913A414EF90}" dt="2024-12-01T20:21:47.853" v="2334" actId="26606"/>
          <ac:spMkLst>
            <pc:docMk/>
            <pc:sldMk cId="2884202533" sldId="776"/>
            <ac:spMk id="21" creationId="{E2B33195-5BCA-4BB7-A82D-6739522687DD}"/>
          </ac:spMkLst>
        </pc:spChg>
        <pc:spChg chg="add del">
          <ac:chgData name="Hamied Haroon" userId="99d14754-9c2b-4948-9a93-a279fd9f37af" providerId="ADAL" clId="{3DF627D5-B90A-4439-89BE-7913A414EF90}" dt="2024-12-01T20:21:47.853" v="2334" actId="26606"/>
          <ac:spMkLst>
            <pc:docMk/>
            <pc:sldMk cId="2884202533" sldId="776"/>
            <ac:spMk id="23" creationId="{8A03A6A2-7849-4179-B68F-C11DDDB231D4}"/>
          </ac:spMkLst>
        </pc:spChg>
        <pc:picChg chg="del">
          <ac:chgData name="Hamied Haroon" userId="99d14754-9c2b-4948-9a93-a279fd9f37af" providerId="ADAL" clId="{3DF627D5-B90A-4439-89BE-7913A414EF90}" dt="2024-12-01T20:21:39.342" v="2331" actId="478"/>
          <ac:picMkLst>
            <pc:docMk/>
            <pc:sldMk cId="2884202533" sldId="776"/>
            <ac:picMk id="3" creationId="{951010E1-7C61-F517-6733-877B3032C9E1}"/>
          </ac:picMkLst>
        </pc:picChg>
        <pc:picChg chg="add mod ord">
          <ac:chgData name="Hamied Haroon" userId="99d14754-9c2b-4948-9a93-a279fd9f37af" providerId="ADAL" clId="{3DF627D5-B90A-4439-89BE-7913A414EF90}" dt="2024-12-01T20:37:25.968" v="2444"/>
          <ac:picMkLst>
            <pc:docMk/>
            <pc:sldMk cId="2884202533" sldId="776"/>
            <ac:picMk id="4" creationId="{CD718045-CA52-79B7-B022-8D8DF51F3DB4}"/>
          </ac:picMkLst>
        </pc:picChg>
        <pc:picChg chg="del">
          <ac:chgData name="Hamied Haroon" userId="99d14754-9c2b-4948-9a93-a279fd9f37af" providerId="ADAL" clId="{3DF627D5-B90A-4439-89BE-7913A414EF90}" dt="2024-12-01T20:21:39.342" v="2331" actId="478"/>
          <ac:picMkLst>
            <pc:docMk/>
            <pc:sldMk cId="2884202533" sldId="776"/>
            <ac:picMk id="5" creationId="{EB7FFF41-8173-240A-A870-DB6F27D93319}"/>
          </ac:picMkLst>
        </pc:picChg>
        <pc:picChg chg="add mod ord">
          <ac:chgData name="Hamied Haroon" userId="99d14754-9c2b-4948-9a93-a279fd9f37af" providerId="ADAL" clId="{3DF627D5-B90A-4439-89BE-7913A414EF90}" dt="2024-12-01T20:21:47.853" v="2334" actId="26606"/>
          <ac:picMkLst>
            <pc:docMk/>
            <pc:sldMk cId="2884202533" sldId="776"/>
            <ac:picMk id="6" creationId="{5782932C-0581-19E7-F237-F0BB5C351C44}"/>
          </ac:picMkLst>
        </pc:picChg>
        <pc:picChg chg="del">
          <ac:chgData name="Hamied Haroon" userId="99d14754-9c2b-4948-9a93-a279fd9f37af" providerId="ADAL" clId="{3DF627D5-B90A-4439-89BE-7913A414EF90}" dt="2024-12-01T20:21:39.342" v="2331" actId="478"/>
          <ac:picMkLst>
            <pc:docMk/>
            <pc:sldMk cId="2884202533" sldId="776"/>
            <ac:picMk id="7" creationId="{C7584757-4015-1E92-55B6-31EBD7DD1FEB}"/>
          </ac:picMkLst>
        </pc:picChg>
        <pc:picChg chg="add del mod">
          <ac:chgData name="Hamied Haroon" userId="99d14754-9c2b-4948-9a93-a279fd9f37af" providerId="ADAL" clId="{3DF627D5-B90A-4439-89BE-7913A414EF90}" dt="2024-12-01T20:21:51.758" v="2335" actId="478"/>
          <ac:picMkLst>
            <pc:docMk/>
            <pc:sldMk cId="2884202533" sldId="776"/>
            <ac:picMk id="10" creationId="{EF0CBEA3-DA16-30D2-04BD-07DBCC93493F}"/>
          </ac:picMkLst>
        </pc:picChg>
        <pc:picChg chg="del">
          <ac:chgData name="Hamied Haroon" userId="99d14754-9c2b-4948-9a93-a279fd9f37af" providerId="ADAL" clId="{3DF627D5-B90A-4439-89BE-7913A414EF90}" dt="2024-12-01T20:21:39.342" v="2331" actId="478"/>
          <ac:picMkLst>
            <pc:docMk/>
            <pc:sldMk cId="2884202533" sldId="776"/>
            <ac:picMk id="3074" creationId="{527DC646-591C-FA0A-E3F3-26E2C190001F}"/>
          </ac:picMkLst>
        </pc:picChg>
        <pc:picChg chg="del">
          <ac:chgData name="Hamied Haroon" userId="99d14754-9c2b-4948-9a93-a279fd9f37af" providerId="ADAL" clId="{3DF627D5-B90A-4439-89BE-7913A414EF90}" dt="2024-12-01T20:21:39.342" v="2331" actId="478"/>
          <ac:picMkLst>
            <pc:docMk/>
            <pc:sldMk cId="2884202533" sldId="776"/>
            <ac:picMk id="3076" creationId="{CF9A316A-818B-AF0E-24CE-7F0C53A34012}"/>
          </ac:picMkLst>
        </pc:picChg>
        <pc:picChg chg="del">
          <ac:chgData name="Hamied Haroon" userId="99d14754-9c2b-4948-9a93-a279fd9f37af" providerId="ADAL" clId="{3DF627D5-B90A-4439-89BE-7913A414EF90}" dt="2024-12-01T20:21:39.342" v="2331" actId="478"/>
          <ac:picMkLst>
            <pc:docMk/>
            <pc:sldMk cId="2884202533" sldId="776"/>
            <ac:picMk id="3078" creationId="{01318EEC-285C-0E09-D388-6879D3F7046C}"/>
          </ac:picMkLst>
        </pc:picChg>
      </pc:sldChg>
    </pc:docChg>
  </pc:docChgLst>
  <pc:docChgLst>
    <pc:chgData name="Hamied Haroon" userId="99d14754-9c2b-4948-9a93-a279fd9f37af" providerId="ADAL" clId="{AA23C2BE-87C4-4323-ACF1-D8E37935A688}"/>
    <pc:docChg chg="undo redo custSel addSld delSld modSld sldOrd">
      <pc:chgData name="Hamied Haroon" userId="99d14754-9c2b-4948-9a93-a279fd9f37af" providerId="ADAL" clId="{AA23C2BE-87C4-4323-ACF1-D8E37935A688}" dt="2024-12-03T12:05:47.986" v="514"/>
      <pc:docMkLst>
        <pc:docMk/>
      </pc:docMkLst>
      <pc:sldChg chg="del">
        <pc:chgData name="Hamied Haroon" userId="99d14754-9c2b-4948-9a93-a279fd9f37af" providerId="ADAL" clId="{AA23C2BE-87C4-4323-ACF1-D8E37935A688}" dt="2024-12-02T14:23:52.497" v="2" actId="47"/>
        <pc:sldMkLst>
          <pc:docMk/>
          <pc:sldMk cId="2474396509" sldId="256"/>
        </pc:sldMkLst>
      </pc:sldChg>
      <pc:sldChg chg="del modTransition">
        <pc:chgData name="Hamied Haroon" userId="99d14754-9c2b-4948-9a93-a279fd9f37af" providerId="ADAL" clId="{AA23C2BE-87C4-4323-ACF1-D8E37935A688}" dt="2024-12-02T16:15:00.872" v="291" actId="47"/>
        <pc:sldMkLst>
          <pc:docMk/>
          <pc:sldMk cId="1849021827" sldId="259"/>
        </pc:sldMkLst>
      </pc:sldChg>
      <pc:sldChg chg="del modTransition">
        <pc:chgData name="Hamied Haroon" userId="99d14754-9c2b-4948-9a93-a279fd9f37af" providerId="ADAL" clId="{AA23C2BE-87C4-4323-ACF1-D8E37935A688}" dt="2024-12-02T16:15:00.872" v="291" actId="47"/>
        <pc:sldMkLst>
          <pc:docMk/>
          <pc:sldMk cId="147432890" sldId="260"/>
        </pc:sldMkLst>
      </pc:sldChg>
      <pc:sldChg chg="del modTransition">
        <pc:chgData name="Hamied Haroon" userId="99d14754-9c2b-4948-9a93-a279fd9f37af" providerId="ADAL" clId="{AA23C2BE-87C4-4323-ACF1-D8E37935A688}" dt="2024-12-02T16:15:00.872" v="291" actId="47"/>
        <pc:sldMkLst>
          <pc:docMk/>
          <pc:sldMk cId="3195130763" sldId="261"/>
        </pc:sldMkLst>
      </pc:sldChg>
      <pc:sldChg chg="del modTransition">
        <pc:chgData name="Hamied Haroon" userId="99d14754-9c2b-4948-9a93-a279fd9f37af" providerId="ADAL" clId="{AA23C2BE-87C4-4323-ACF1-D8E37935A688}" dt="2024-12-02T16:15:00.872" v="291" actId="47"/>
        <pc:sldMkLst>
          <pc:docMk/>
          <pc:sldMk cId="2903149500" sldId="262"/>
        </pc:sldMkLst>
      </pc:sldChg>
      <pc:sldChg chg="del modTransition">
        <pc:chgData name="Hamied Haroon" userId="99d14754-9c2b-4948-9a93-a279fd9f37af" providerId="ADAL" clId="{AA23C2BE-87C4-4323-ACF1-D8E37935A688}" dt="2024-12-02T16:15:00.872" v="291" actId="47"/>
        <pc:sldMkLst>
          <pc:docMk/>
          <pc:sldMk cId="236110874" sldId="263"/>
        </pc:sldMkLst>
      </pc:sldChg>
      <pc:sldChg chg="del modTransition">
        <pc:chgData name="Hamied Haroon" userId="99d14754-9c2b-4948-9a93-a279fd9f37af" providerId="ADAL" clId="{AA23C2BE-87C4-4323-ACF1-D8E37935A688}" dt="2024-12-02T16:15:00.872" v="291" actId="47"/>
        <pc:sldMkLst>
          <pc:docMk/>
          <pc:sldMk cId="2474108514" sldId="264"/>
        </pc:sldMkLst>
      </pc:sldChg>
      <pc:sldChg chg="del modTransition">
        <pc:chgData name="Hamied Haroon" userId="99d14754-9c2b-4948-9a93-a279fd9f37af" providerId="ADAL" clId="{AA23C2BE-87C4-4323-ACF1-D8E37935A688}" dt="2024-12-02T16:15:00.872" v="291" actId="47"/>
        <pc:sldMkLst>
          <pc:docMk/>
          <pc:sldMk cId="2315735381" sldId="267"/>
        </pc:sldMkLst>
      </pc:sldChg>
      <pc:sldChg chg="del modTransition">
        <pc:chgData name="Hamied Haroon" userId="99d14754-9c2b-4948-9a93-a279fd9f37af" providerId="ADAL" clId="{AA23C2BE-87C4-4323-ACF1-D8E37935A688}" dt="2024-12-02T16:15:00.872" v="291" actId="47"/>
        <pc:sldMkLst>
          <pc:docMk/>
          <pc:sldMk cId="3422068293" sldId="430"/>
        </pc:sldMkLst>
      </pc:sldChg>
      <pc:sldChg chg="del modTransition">
        <pc:chgData name="Hamied Haroon" userId="99d14754-9c2b-4948-9a93-a279fd9f37af" providerId="ADAL" clId="{AA23C2BE-87C4-4323-ACF1-D8E37935A688}" dt="2024-12-02T16:15:00.872" v="291" actId="47"/>
        <pc:sldMkLst>
          <pc:docMk/>
          <pc:sldMk cId="3334731689" sldId="516"/>
        </pc:sldMkLst>
      </pc:sldChg>
      <pc:sldChg chg="del modTransition">
        <pc:chgData name="Hamied Haroon" userId="99d14754-9c2b-4948-9a93-a279fd9f37af" providerId="ADAL" clId="{AA23C2BE-87C4-4323-ACF1-D8E37935A688}" dt="2024-12-02T16:15:00.872" v="291" actId="47"/>
        <pc:sldMkLst>
          <pc:docMk/>
          <pc:sldMk cId="2734027724" sldId="753"/>
        </pc:sldMkLst>
      </pc:sldChg>
      <pc:sldChg chg="del modTransition">
        <pc:chgData name="Hamied Haroon" userId="99d14754-9c2b-4948-9a93-a279fd9f37af" providerId="ADAL" clId="{AA23C2BE-87C4-4323-ACF1-D8E37935A688}" dt="2024-12-02T16:15:00.872" v="291" actId="47"/>
        <pc:sldMkLst>
          <pc:docMk/>
          <pc:sldMk cId="3980669542" sldId="766"/>
        </pc:sldMkLst>
      </pc:sldChg>
      <pc:sldChg chg="del modTransition">
        <pc:chgData name="Hamied Haroon" userId="99d14754-9c2b-4948-9a93-a279fd9f37af" providerId="ADAL" clId="{AA23C2BE-87C4-4323-ACF1-D8E37935A688}" dt="2024-12-02T16:15:00.872" v="291" actId="47"/>
        <pc:sldMkLst>
          <pc:docMk/>
          <pc:sldMk cId="903647293" sldId="767"/>
        </pc:sldMkLst>
      </pc:sldChg>
      <pc:sldChg chg="del modTransition">
        <pc:chgData name="Hamied Haroon" userId="99d14754-9c2b-4948-9a93-a279fd9f37af" providerId="ADAL" clId="{AA23C2BE-87C4-4323-ACF1-D8E37935A688}" dt="2024-12-02T16:15:00.872" v="291" actId="47"/>
        <pc:sldMkLst>
          <pc:docMk/>
          <pc:sldMk cId="2107504969" sldId="770"/>
        </pc:sldMkLst>
      </pc:sldChg>
      <pc:sldChg chg="ord modTransition">
        <pc:chgData name="Hamied Haroon" userId="99d14754-9c2b-4948-9a93-a279fd9f37af" providerId="ADAL" clId="{AA23C2BE-87C4-4323-ACF1-D8E37935A688}" dt="2024-12-02T14:58:06.026" v="91"/>
        <pc:sldMkLst>
          <pc:docMk/>
          <pc:sldMk cId="2580675844" sldId="771"/>
        </pc:sldMkLst>
      </pc:sldChg>
      <pc:sldChg chg="del modTransition">
        <pc:chgData name="Hamied Haroon" userId="99d14754-9c2b-4948-9a93-a279fd9f37af" providerId="ADAL" clId="{AA23C2BE-87C4-4323-ACF1-D8E37935A688}" dt="2024-12-02T16:15:00.872" v="291" actId="47"/>
        <pc:sldMkLst>
          <pc:docMk/>
          <pc:sldMk cId="844615238" sldId="772"/>
        </pc:sldMkLst>
      </pc:sldChg>
      <pc:sldChg chg="del modTransition">
        <pc:chgData name="Hamied Haroon" userId="99d14754-9c2b-4948-9a93-a279fd9f37af" providerId="ADAL" clId="{AA23C2BE-87C4-4323-ACF1-D8E37935A688}" dt="2024-12-02T16:15:00.872" v="291" actId="47"/>
        <pc:sldMkLst>
          <pc:docMk/>
          <pc:sldMk cId="2792883405" sldId="775"/>
        </pc:sldMkLst>
      </pc:sldChg>
      <pc:sldChg chg="del modTransition">
        <pc:chgData name="Hamied Haroon" userId="99d14754-9c2b-4948-9a93-a279fd9f37af" providerId="ADAL" clId="{AA23C2BE-87C4-4323-ACF1-D8E37935A688}" dt="2024-12-02T16:15:00.872" v="291" actId="47"/>
        <pc:sldMkLst>
          <pc:docMk/>
          <pc:sldMk cId="2884202533" sldId="776"/>
        </pc:sldMkLst>
      </pc:sldChg>
      <pc:sldChg chg="add del modTransition">
        <pc:chgData name="Hamied Haroon" userId="99d14754-9c2b-4948-9a93-a279fd9f37af" providerId="ADAL" clId="{AA23C2BE-87C4-4323-ACF1-D8E37935A688}" dt="2024-12-02T15:52:30.188" v="267" actId="47"/>
        <pc:sldMkLst>
          <pc:docMk/>
          <pc:sldMk cId="3919485648" sldId="777"/>
        </pc:sldMkLst>
      </pc:sldChg>
      <pc:sldChg chg="addSp modSp new del mod modTransition">
        <pc:chgData name="Hamied Haroon" userId="99d14754-9c2b-4948-9a93-a279fd9f37af" providerId="ADAL" clId="{AA23C2BE-87C4-4323-ACF1-D8E37935A688}" dt="2024-12-02T15:52:22.194" v="264" actId="47"/>
        <pc:sldMkLst>
          <pc:docMk/>
          <pc:sldMk cId="349787379" sldId="778"/>
        </pc:sldMkLst>
        <pc:picChg chg="add mod">
          <ac:chgData name="Hamied Haroon" userId="99d14754-9c2b-4948-9a93-a279fd9f37af" providerId="ADAL" clId="{AA23C2BE-87C4-4323-ACF1-D8E37935A688}" dt="2024-12-02T14:31:28.096" v="9"/>
          <ac:picMkLst>
            <pc:docMk/>
            <pc:sldMk cId="349787379" sldId="778"/>
            <ac:picMk id="3" creationId="{EBE58D83-5B31-A589-60F2-54400FD81229}"/>
          </ac:picMkLst>
        </pc:picChg>
      </pc:sldChg>
      <pc:sldChg chg="addSp delSp modSp add del mod modTransition delAnim modAnim">
        <pc:chgData name="Hamied Haroon" userId="99d14754-9c2b-4948-9a93-a279fd9f37af" providerId="ADAL" clId="{AA23C2BE-87C4-4323-ACF1-D8E37935A688}" dt="2024-12-03T12:04:20.728" v="511" actId="47"/>
        <pc:sldMkLst>
          <pc:docMk/>
          <pc:sldMk cId="999187938" sldId="779"/>
        </pc:sldMkLst>
        <pc:spChg chg="add mod">
          <ac:chgData name="Hamied Haroon" userId="99d14754-9c2b-4948-9a93-a279fd9f37af" providerId="ADAL" clId="{AA23C2BE-87C4-4323-ACF1-D8E37935A688}" dt="2024-12-03T12:01:35.453" v="480" actId="1076"/>
          <ac:spMkLst>
            <pc:docMk/>
            <pc:sldMk cId="999187938" sldId="779"/>
            <ac:spMk id="13" creationId="{605FFEFF-B512-93B6-1D5A-A6BE74D65CE9}"/>
          </ac:spMkLst>
        </pc:spChg>
        <pc:spChg chg="add mod">
          <ac:chgData name="Hamied Haroon" userId="99d14754-9c2b-4948-9a93-a279fd9f37af" providerId="ADAL" clId="{AA23C2BE-87C4-4323-ACF1-D8E37935A688}" dt="2024-12-02T16:31:24.780" v="458" actId="403"/>
          <ac:spMkLst>
            <pc:docMk/>
            <pc:sldMk cId="999187938" sldId="779"/>
            <ac:spMk id="25" creationId="{3FFDDB53-4680-F0ED-0B7D-97052A2BD972}"/>
          </ac:spMkLst>
        </pc:spChg>
        <pc:picChg chg="add del mod">
          <ac:chgData name="Hamied Haroon" userId="99d14754-9c2b-4948-9a93-a279fd9f37af" providerId="ADAL" clId="{AA23C2BE-87C4-4323-ACF1-D8E37935A688}" dt="2024-12-03T11:59:52.230" v="472" actId="478"/>
          <ac:picMkLst>
            <pc:docMk/>
            <pc:sldMk cId="999187938" sldId="779"/>
            <ac:picMk id="2" creationId="{80E0B186-8187-7867-F884-26E16DAC5F0E}"/>
          </ac:picMkLst>
        </pc:picChg>
        <pc:picChg chg="del">
          <ac:chgData name="Hamied Haroon" userId="99d14754-9c2b-4948-9a93-a279fd9f37af" providerId="ADAL" clId="{AA23C2BE-87C4-4323-ACF1-D8E37935A688}" dt="2024-12-02T14:43:57.697" v="20" actId="478"/>
          <ac:picMkLst>
            <pc:docMk/>
            <pc:sldMk cId="999187938" sldId="779"/>
            <ac:picMk id="3" creationId="{721A0780-A429-594B-1FCE-B5B382DEE101}"/>
          </ac:picMkLst>
        </pc:picChg>
        <pc:picChg chg="add del mod">
          <ac:chgData name="Hamied Haroon" userId="99d14754-9c2b-4948-9a93-a279fd9f37af" providerId="ADAL" clId="{AA23C2BE-87C4-4323-ACF1-D8E37935A688}" dt="2024-12-03T11:59:52.230" v="472" actId="478"/>
          <ac:picMkLst>
            <pc:docMk/>
            <pc:sldMk cId="999187938" sldId="779"/>
            <ac:picMk id="4" creationId="{F1369519-6136-491B-6CF3-80CE2356E5E5}"/>
          </ac:picMkLst>
        </pc:picChg>
        <pc:picChg chg="add del mod">
          <ac:chgData name="Hamied Haroon" userId="99d14754-9c2b-4948-9a93-a279fd9f37af" providerId="ADAL" clId="{AA23C2BE-87C4-4323-ACF1-D8E37935A688}" dt="2024-12-03T11:59:52.230" v="472" actId="478"/>
          <ac:picMkLst>
            <pc:docMk/>
            <pc:sldMk cId="999187938" sldId="779"/>
            <ac:picMk id="5" creationId="{FB824CCD-6C3C-11EE-C475-401AD7955C9E}"/>
          </ac:picMkLst>
        </pc:picChg>
        <pc:picChg chg="add del mod ord">
          <ac:chgData name="Hamied Haroon" userId="99d14754-9c2b-4948-9a93-a279fd9f37af" providerId="ADAL" clId="{AA23C2BE-87C4-4323-ACF1-D8E37935A688}" dt="2024-12-03T11:59:52.230" v="472" actId="478"/>
          <ac:picMkLst>
            <pc:docMk/>
            <pc:sldMk cId="999187938" sldId="779"/>
            <ac:picMk id="6" creationId="{BA017062-2730-7D25-B8FE-35EEE645C772}"/>
          </ac:picMkLst>
        </pc:picChg>
        <pc:picChg chg="add del mod ord">
          <ac:chgData name="Hamied Haroon" userId="99d14754-9c2b-4948-9a93-a279fd9f37af" providerId="ADAL" clId="{AA23C2BE-87C4-4323-ACF1-D8E37935A688}" dt="2024-12-03T11:59:52.230" v="472" actId="478"/>
          <ac:picMkLst>
            <pc:docMk/>
            <pc:sldMk cId="999187938" sldId="779"/>
            <ac:picMk id="7" creationId="{005DD8CB-A5A8-CDD8-82BC-BB1F1564EDD2}"/>
          </ac:picMkLst>
        </pc:picChg>
        <pc:picChg chg="add del mod ord">
          <ac:chgData name="Hamied Haroon" userId="99d14754-9c2b-4948-9a93-a279fd9f37af" providerId="ADAL" clId="{AA23C2BE-87C4-4323-ACF1-D8E37935A688}" dt="2024-12-03T11:59:52.230" v="472" actId="478"/>
          <ac:picMkLst>
            <pc:docMk/>
            <pc:sldMk cId="999187938" sldId="779"/>
            <ac:picMk id="8" creationId="{EC0B6D94-B88D-92F1-32A9-8E5449DD4571}"/>
          </ac:picMkLst>
        </pc:picChg>
        <pc:picChg chg="add del mod ord">
          <ac:chgData name="Hamied Haroon" userId="99d14754-9c2b-4948-9a93-a279fd9f37af" providerId="ADAL" clId="{AA23C2BE-87C4-4323-ACF1-D8E37935A688}" dt="2024-12-03T12:00:02.770" v="475" actId="478"/>
          <ac:picMkLst>
            <pc:docMk/>
            <pc:sldMk cId="999187938" sldId="779"/>
            <ac:picMk id="9" creationId="{5784DC72-63E3-8AD0-3DA2-606698DE1567}"/>
          </ac:picMkLst>
        </pc:picChg>
        <pc:picChg chg="add del mod ord">
          <ac:chgData name="Hamied Haroon" userId="99d14754-9c2b-4948-9a93-a279fd9f37af" providerId="ADAL" clId="{AA23C2BE-87C4-4323-ACF1-D8E37935A688}" dt="2024-12-03T12:00:02.770" v="475" actId="478"/>
          <ac:picMkLst>
            <pc:docMk/>
            <pc:sldMk cId="999187938" sldId="779"/>
            <ac:picMk id="10" creationId="{B3CE66BD-52A2-F805-C376-101D6C48173C}"/>
          </ac:picMkLst>
        </pc:picChg>
        <pc:picChg chg="add del mod ord">
          <ac:chgData name="Hamied Haroon" userId="99d14754-9c2b-4948-9a93-a279fd9f37af" providerId="ADAL" clId="{AA23C2BE-87C4-4323-ACF1-D8E37935A688}" dt="2024-12-03T12:00:02.770" v="475" actId="478"/>
          <ac:picMkLst>
            <pc:docMk/>
            <pc:sldMk cId="999187938" sldId="779"/>
            <ac:picMk id="11" creationId="{52C07574-C3A8-EE30-7C1A-49D8AC4E132C}"/>
          </ac:picMkLst>
        </pc:picChg>
        <pc:picChg chg="add del mod ord">
          <ac:chgData name="Hamied Haroon" userId="99d14754-9c2b-4948-9a93-a279fd9f37af" providerId="ADAL" clId="{AA23C2BE-87C4-4323-ACF1-D8E37935A688}" dt="2024-12-03T11:59:52.230" v="472" actId="478"/>
          <ac:picMkLst>
            <pc:docMk/>
            <pc:sldMk cId="999187938" sldId="779"/>
            <ac:picMk id="12" creationId="{B010290B-C06C-5AC9-6E69-2CF9BA555648}"/>
          </ac:picMkLst>
        </pc:picChg>
        <pc:picChg chg="add del mod">
          <ac:chgData name="Hamied Haroon" userId="99d14754-9c2b-4948-9a93-a279fd9f37af" providerId="ADAL" clId="{AA23C2BE-87C4-4323-ACF1-D8E37935A688}" dt="2024-12-02T14:58:06.026" v="91"/>
          <ac:picMkLst>
            <pc:docMk/>
            <pc:sldMk cId="999187938" sldId="779"/>
            <ac:picMk id="15" creationId="{5F3D649E-A1DF-C93A-A3A3-841D0B797E53}"/>
          </ac:picMkLst>
        </pc:picChg>
        <pc:picChg chg="add del mod">
          <ac:chgData name="Hamied Haroon" userId="99d14754-9c2b-4948-9a93-a279fd9f37af" providerId="ADAL" clId="{AA23C2BE-87C4-4323-ACF1-D8E37935A688}" dt="2024-12-03T11:59:52.230" v="472" actId="478"/>
          <ac:picMkLst>
            <pc:docMk/>
            <pc:sldMk cId="999187938" sldId="779"/>
            <ac:picMk id="18" creationId="{FE16AD1F-91D1-80D3-CD42-20CD1BFAE417}"/>
          </ac:picMkLst>
        </pc:picChg>
        <pc:picChg chg="add del mod">
          <ac:chgData name="Hamied Haroon" userId="99d14754-9c2b-4948-9a93-a279fd9f37af" providerId="ADAL" clId="{AA23C2BE-87C4-4323-ACF1-D8E37935A688}" dt="2024-12-03T11:59:52.230" v="472" actId="478"/>
          <ac:picMkLst>
            <pc:docMk/>
            <pc:sldMk cId="999187938" sldId="779"/>
            <ac:picMk id="19" creationId="{9CA337B7-4834-0A77-79D2-FE7551AEF256}"/>
          </ac:picMkLst>
        </pc:picChg>
        <pc:picChg chg="add del mod">
          <ac:chgData name="Hamied Haroon" userId="99d14754-9c2b-4948-9a93-a279fd9f37af" providerId="ADAL" clId="{AA23C2BE-87C4-4323-ACF1-D8E37935A688}" dt="2024-12-03T11:59:52.230" v="472" actId="478"/>
          <ac:picMkLst>
            <pc:docMk/>
            <pc:sldMk cId="999187938" sldId="779"/>
            <ac:picMk id="20" creationId="{B47A1DFE-FE8D-F3EE-CFD6-D4269A257056}"/>
          </ac:picMkLst>
        </pc:picChg>
        <pc:picChg chg="add del mod">
          <ac:chgData name="Hamied Haroon" userId="99d14754-9c2b-4948-9a93-a279fd9f37af" providerId="ADAL" clId="{AA23C2BE-87C4-4323-ACF1-D8E37935A688}" dt="2024-12-03T12:00:02.770" v="475" actId="478"/>
          <ac:picMkLst>
            <pc:docMk/>
            <pc:sldMk cId="999187938" sldId="779"/>
            <ac:picMk id="21" creationId="{9BA9E371-8E31-8BE8-D2C4-DA359CC051E1}"/>
          </ac:picMkLst>
        </pc:picChg>
        <pc:picChg chg="add del mod">
          <ac:chgData name="Hamied Haroon" userId="99d14754-9c2b-4948-9a93-a279fd9f37af" providerId="ADAL" clId="{AA23C2BE-87C4-4323-ACF1-D8E37935A688}" dt="2024-12-03T12:00:02.770" v="475" actId="478"/>
          <ac:picMkLst>
            <pc:docMk/>
            <pc:sldMk cId="999187938" sldId="779"/>
            <ac:picMk id="22" creationId="{B3A0C446-C214-A2C6-D0E2-381A8EF135F1}"/>
          </ac:picMkLst>
        </pc:picChg>
        <pc:picChg chg="add del mod">
          <ac:chgData name="Hamied Haroon" userId="99d14754-9c2b-4948-9a93-a279fd9f37af" providerId="ADAL" clId="{AA23C2BE-87C4-4323-ACF1-D8E37935A688}" dt="2024-12-03T12:00:02.770" v="475" actId="478"/>
          <ac:picMkLst>
            <pc:docMk/>
            <pc:sldMk cId="999187938" sldId="779"/>
            <ac:picMk id="23" creationId="{211A15CF-6394-B413-4602-BFDB2E1C78F3}"/>
          </ac:picMkLst>
        </pc:picChg>
        <pc:picChg chg="add mod">
          <ac:chgData name="Hamied Haroon" userId="99d14754-9c2b-4948-9a93-a279fd9f37af" providerId="ADAL" clId="{AA23C2BE-87C4-4323-ACF1-D8E37935A688}" dt="2024-12-02T16:28:27.285" v="382" actId="1076"/>
          <ac:picMkLst>
            <pc:docMk/>
            <pc:sldMk cId="999187938" sldId="779"/>
            <ac:picMk id="24" creationId="{7F20CE2B-283B-6F98-705B-F20E1A7598F3}"/>
          </ac:picMkLst>
        </pc:picChg>
      </pc:sldChg>
      <pc:sldChg chg="addSp delSp modSp new mod ord delAnim modAnim">
        <pc:chgData name="Hamied Haroon" userId="99d14754-9c2b-4948-9a93-a279fd9f37af" providerId="ADAL" clId="{AA23C2BE-87C4-4323-ACF1-D8E37935A688}" dt="2024-12-03T11:59:56.568" v="474" actId="1076"/>
        <pc:sldMkLst>
          <pc:docMk/>
          <pc:sldMk cId="2083947103" sldId="780"/>
        </pc:sldMkLst>
        <pc:picChg chg="add mod">
          <ac:chgData name="Hamied Haroon" userId="99d14754-9c2b-4948-9a93-a279fd9f37af" providerId="ADAL" clId="{AA23C2BE-87C4-4323-ACF1-D8E37935A688}" dt="2024-12-02T16:13:43.380" v="285" actId="1076"/>
          <ac:picMkLst>
            <pc:docMk/>
            <pc:sldMk cId="2083947103" sldId="780"/>
            <ac:picMk id="2" creationId="{8F3B46DE-0494-6467-642D-226D1F743B35}"/>
          </ac:picMkLst>
        </pc:picChg>
        <pc:picChg chg="add del mod">
          <ac:chgData name="Hamied Haroon" userId="99d14754-9c2b-4948-9a93-a279fd9f37af" providerId="ADAL" clId="{AA23C2BE-87C4-4323-ACF1-D8E37935A688}" dt="2024-12-02T16:09:44.249" v="279" actId="478"/>
          <ac:picMkLst>
            <pc:docMk/>
            <pc:sldMk cId="2083947103" sldId="780"/>
            <ac:picMk id="3" creationId="{15BEA0D0-CEC7-0BBB-CB70-D47CAE54C0D3}"/>
          </ac:picMkLst>
        </pc:picChg>
        <pc:picChg chg="add mod">
          <ac:chgData name="Hamied Haroon" userId="99d14754-9c2b-4948-9a93-a279fd9f37af" providerId="ADAL" clId="{AA23C2BE-87C4-4323-ACF1-D8E37935A688}" dt="2024-12-03T11:59:56.568" v="474" actId="1076"/>
          <ac:picMkLst>
            <pc:docMk/>
            <pc:sldMk cId="2083947103" sldId="780"/>
            <ac:picMk id="5" creationId="{77D9F90B-F700-4A6B-90DA-E63B48424A23}"/>
          </ac:picMkLst>
        </pc:picChg>
        <pc:picChg chg="add mod">
          <ac:chgData name="Hamied Haroon" userId="99d14754-9c2b-4948-9a93-a279fd9f37af" providerId="ADAL" clId="{AA23C2BE-87C4-4323-ACF1-D8E37935A688}" dt="2024-12-02T16:20:14.909" v="292" actId="1076"/>
          <ac:picMkLst>
            <pc:docMk/>
            <pc:sldMk cId="2083947103" sldId="780"/>
            <ac:picMk id="1026" creationId="{82C849BB-3693-E6ED-5AC1-E79CD4706430}"/>
          </ac:picMkLst>
        </pc:picChg>
        <pc:picChg chg="add mod">
          <ac:chgData name="Hamied Haroon" userId="99d14754-9c2b-4948-9a93-a279fd9f37af" providerId="ADAL" clId="{AA23C2BE-87C4-4323-ACF1-D8E37935A688}" dt="2024-12-02T16:14:45.461" v="290" actId="1076"/>
          <ac:picMkLst>
            <pc:docMk/>
            <pc:sldMk cId="2083947103" sldId="780"/>
            <ac:picMk id="1028" creationId="{14D0723B-2924-920E-74F2-17650D80D8BC}"/>
          </ac:picMkLst>
        </pc:picChg>
      </pc:sldChg>
      <pc:sldChg chg="addSp modSp add del mod modTransition">
        <pc:chgData name="Hamied Haroon" userId="99d14754-9c2b-4948-9a93-a279fd9f37af" providerId="ADAL" clId="{AA23C2BE-87C4-4323-ACF1-D8E37935A688}" dt="2024-12-02T15:52:23.896" v="266" actId="47"/>
        <pc:sldMkLst>
          <pc:docMk/>
          <pc:sldMk cId="2094917830" sldId="780"/>
        </pc:sldMkLst>
        <pc:picChg chg="add mod">
          <ac:chgData name="Hamied Haroon" userId="99d14754-9c2b-4948-9a93-a279fd9f37af" providerId="ADAL" clId="{AA23C2BE-87C4-4323-ACF1-D8E37935A688}" dt="2024-12-02T14:54:47.356" v="73" actId="1076"/>
          <ac:picMkLst>
            <pc:docMk/>
            <pc:sldMk cId="2094917830" sldId="780"/>
            <ac:picMk id="2" creationId="{389CF518-9878-E050-8500-0A500EAFFF1F}"/>
          </ac:picMkLst>
        </pc:picChg>
        <pc:picChg chg="mod">
          <ac:chgData name="Hamied Haroon" userId="99d14754-9c2b-4948-9a93-a279fd9f37af" providerId="ADAL" clId="{AA23C2BE-87C4-4323-ACF1-D8E37935A688}" dt="2024-12-02T14:56:04.853" v="79" actId="1076"/>
          <ac:picMkLst>
            <pc:docMk/>
            <pc:sldMk cId="2094917830" sldId="780"/>
            <ac:picMk id="3" creationId="{D8D920A9-B756-17CB-76FE-A60A2CDCBCA3}"/>
          </ac:picMkLst>
        </pc:picChg>
        <pc:picChg chg="add mod">
          <ac:chgData name="Hamied Haroon" userId="99d14754-9c2b-4948-9a93-a279fd9f37af" providerId="ADAL" clId="{AA23C2BE-87C4-4323-ACF1-D8E37935A688}" dt="2024-12-02T14:54:20.349" v="69" actId="1076"/>
          <ac:picMkLst>
            <pc:docMk/>
            <pc:sldMk cId="2094917830" sldId="780"/>
            <ac:picMk id="4" creationId="{D1DDEFC3-834A-C0BB-4276-0D6942AF84EE}"/>
          </ac:picMkLst>
        </pc:picChg>
        <pc:picChg chg="add mod">
          <ac:chgData name="Hamied Haroon" userId="99d14754-9c2b-4948-9a93-a279fd9f37af" providerId="ADAL" clId="{AA23C2BE-87C4-4323-ACF1-D8E37935A688}" dt="2024-12-02T14:53:52.052" v="66" actId="1076"/>
          <ac:picMkLst>
            <pc:docMk/>
            <pc:sldMk cId="2094917830" sldId="780"/>
            <ac:picMk id="5" creationId="{862900A8-A330-D6DC-46B8-C08365789990}"/>
          </ac:picMkLst>
        </pc:picChg>
        <pc:picChg chg="add mod">
          <ac:chgData name="Hamied Haroon" userId="99d14754-9c2b-4948-9a93-a279fd9f37af" providerId="ADAL" clId="{AA23C2BE-87C4-4323-ACF1-D8E37935A688}" dt="2024-12-02T14:53:36.780" v="64" actId="1076"/>
          <ac:picMkLst>
            <pc:docMk/>
            <pc:sldMk cId="2094917830" sldId="780"/>
            <ac:picMk id="6" creationId="{1D9AAFD1-2535-4C69-03EB-8C026A08752A}"/>
          </ac:picMkLst>
        </pc:picChg>
        <pc:picChg chg="add mod">
          <ac:chgData name="Hamied Haroon" userId="99d14754-9c2b-4948-9a93-a279fd9f37af" providerId="ADAL" clId="{AA23C2BE-87C4-4323-ACF1-D8E37935A688}" dt="2024-12-02T14:51:24.252" v="55" actId="1076"/>
          <ac:picMkLst>
            <pc:docMk/>
            <pc:sldMk cId="2094917830" sldId="780"/>
            <ac:picMk id="7" creationId="{D7D19747-001C-B41E-7C61-C4214003CCED}"/>
          </ac:picMkLst>
        </pc:picChg>
        <pc:picChg chg="add mod">
          <ac:chgData name="Hamied Haroon" userId="99d14754-9c2b-4948-9a93-a279fd9f37af" providerId="ADAL" clId="{AA23C2BE-87C4-4323-ACF1-D8E37935A688}" dt="2024-12-02T14:49:48.974" v="45"/>
          <ac:picMkLst>
            <pc:docMk/>
            <pc:sldMk cId="2094917830" sldId="780"/>
            <ac:picMk id="8" creationId="{7E1AF76E-766C-D95E-F8E2-704E5DFE71C6}"/>
          </ac:picMkLst>
        </pc:picChg>
        <pc:picChg chg="add mod">
          <ac:chgData name="Hamied Haroon" userId="99d14754-9c2b-4948-9a93-a279fd9f37af" providerId="ADAL" clId="{AA23C2BE-87C4-4323-ACF1-D8E37935A688}" dt="2024-12-02T14:49:49.193" v="46"/>
          <ac:picMkLst>
            <pc:docMk/>
            <pc:sldMk cId="2094917830" sldId="780"/>
            <ac:picMk id="9" creationId="{D199CD1B-DC17-01A4-7A39-87993F8E0D70}"/>
          </ac:picMkLst>
        </pc:picChg>
        <pc:picChg chg="add mod">
          <ac:chgData name="Hamied Haroon" userId="99d14754-9c2b-4948-9a93-a279fd9f37af" providerId="ADAL" clId="{AA23C2BE-87C4-4323-ACF1-D8E37935A688}" dt="2024-12-02T14:56:06.349" v="80" actId="1076"/>
          <ac:picMkLst>
            <pc:docMk/>
            <pc:sldMk cId="2094917830" sldId="780"/>
            <ac:picMk id="10" creationId="{D83D477C-2F3C-6FB7-56F4-D7F0D9440903}"/>
          </ac:picMkLst>
        </pc:picChg>
      </pc:sldChg>
      <pc:sldChg chg="addSp modSp add del mod modAnim">
        <pc:chgData name="Hamied Haroon" userId="99d14754-9c2b-4948-9a93-a279fd9f37af" providerId="ADAL" clId="{AA23C2BE-87C4-4323-ACF1-D8E37935A688}" dt="2024-12-02T15:52:22.932" v="265" actId="47"/>
        <pc:sldMkLst>
          <pc:docMk/>
          <pc:sldMk cId="2690788834" sldId="781"/>
        </pc:sldMkLst>
        <pc:picChg chg="add mod">
          <ac:chgData name="Hamied Haroon" userId="99d14754-9c2b-4948-9a93-a279fd9f37af" providerId="ADAL" clId="{AA23C2BE-87C4-4323-ACF1-D8E37935A688}" dt="2024-12-02T15:39:43.044" v="117" actId="1076"/>
          <ac:picMkLst>
            <pc:docMk/>
            <pc:sldMk cId="2690788834" sldId="781"/>
            <ac:picMk id="2" creationId="{D6CFD20B-1327-BC6A-1BE4-7B2242E4161B}"/>
          </ac:picMkLst>
        </pc:picChg>
        <pc:picChg chg="mod">
          <ac:chgData name="Hamied Haroon" userId="99d14754-9c2b-4948-9a93-a279fd9f37af" providerId="ADAL" clId="{AA23C2BE-87C4-4323-ACF1-D8E37935A688}" dt="2024-12-02T15:42:43.413" v="155" actId="1076"/>
          <ac:picMkLst>
            <pc:docMk/>
            <pc:sldMk cId="2690788834" sldId="781"/>
            <ac:picMk id="3" creationId="{1693F864-8E0D-D0B3-6F20-F1FDBCF3FFB6}"/>
          </ac:picMkLst>
        </pc:picChg>
        <pc:picChg chg="add mod">
          <ac:chgData name="Hamied Haroon" userId="99d14754-9c2b-4948-9a93-a279fd9f37af" providerId="ADAL" clId="{AA23C2BE-87C4-4323-ACF1-D8E37935A688}" dt="2024-12-02T15:42:56.412" v="157" actId="408"/>
          <ac:picMkLst>
            <pc:docMk/>
            <pc:sldMk cId="2690788834" sldId="781"/>
            <ac:picMk id="4" creationId="{389E911D-9D6E-696F-F6CF-D9AC12C71B6B}"/>
          </ac:picMkLst>
        </pc:picChg>
        <pc:picChg chg="add mod">
          <ac:chgData name="Hamied Haroon" userId="99d14754-9c2b-4948-9a93-a279fd9f37af" providerId="ADAL" clId="{AA23C2BE-87C4-4323-ACF1-D8E37935A688}" dt="2024-12-02T15:42:56.412" v="157" actId="408"/>
          <ac:picMkLst>
            <pc:docMk/>
            <pc:sldMk cId="2690788834" sldId="781"/>
            <ac:picMk id="5" creationId="{D19081C5-924D-FBFC-EBF4-A3500437F08B}"/>
          </ac:picMkLst>
        </pc:picChg>
        <pc:picChg chg="add mod">
          <ac:chgData name="Hamied Haroon" userId="99d14754-9c2b-4948-9a93-a279fd9f37af" providerId="ADAL" clId="{AA23C2BE-87C4-4323-ACF1-D8E37935A688}" dt="2024-12-02T15:42:56.412" v="157" actId="408"/>
          <ac:picMkLst>
            <pc:docMk/>
            <pc:sldMk cId="2690788834" sldId="781"/>
            <ac:picMk id="6" creationId="{427B7B5B-CAE6-1AA2-F422-6785042A675F}"/>
          </ac:picMkLst>
        </pc:picChg>
        <pc:picChg chg="add mod">
          <ac:chgData name="Hamied Haroon" userId="99d14754-9c2b-4948-9a93-a279fd9f37af" providerId="ADAL" clId="{AA23C2BE-87C4-4323-ACF1-D8E37935A688}" dt="2024-12-02T15:42:56.412" v="157" actId="408"/>
          <ac:picMkLst>
            <pc:docMk/>
            <pc:sldMk cId="2690788834" sldId="781"/>
            <ac:picMk id="7" creationId="{583F3F8E-C1FD-D384-755B-1243A722C43B}"/>
          </ac:picMkLst>
        </pc:picChg>
        <pc:picChg chg="add mod">
          <ac:chgData name="Hamied Haroon" userId="99d14754-9c2b-4948-9a93-a279fd9f37af" providerId="ADAL" clId="{AA23C2BE-87C4-4323-ACF1-D8E37935A688}" dt="2024-12-02T15:42:46.547" v="156" actId="1076"/>
          <ac:picMkLst>
            <pc:docMk/>
            <pc:sldMk cId="2690788834" sldId="781"/>
            <ac:picMk id="8" creationId="{B68A3356-7F95-C895-F4B8-6765C49E9D82}"/>
          </ac:picMkLst>
        </pc:picChg>
      </pc:sldChg>
      <pc:sldChg chg="addSp modSp new mod setBg setClrOvrMap">
        <pc:chgData name="Hamied Haroon" userId="99d14754-9c2b-4948-9a93-a279fd9f37af" providerId="ADAL" clId="{AA23C2BE-87C4-4323-ACF1-D8E37935A688}" dt="2024-12-02T16:32:03.570" v="463" actId="403"/>
        <pc:sldMkLst>
          <pc:docMk/>
          <pc:sldMk cId="3224025091" sldId="781"/>
        </pc:sldMkLst>
        <pc:spChg chg="add mod ord">
          <ac:chgData name="Hamied Haroon" userId="99d14754-9c2b-4948-9a93-a279fd9f37af" providerId="ADAL" clId="{AA23C2BE-87C4-4323-ACF1-D8E37935A688}" dt="2024-12-02T16:32:03.570" v="463" actId="403"/>
          <ac:spMkLst>
            <pc:docMk/>
            <pc:sldMk cId="3224025091" sldId="781"/>
            <ac:spMk id="2" creationId="{060FC10F-E0E1-C616-7E3F-BBDA2915D8A1}"/>
          </ac:spMkLst>
        </pc:spChg>
        <pc:spChg chg="add">
          <ac:chgData name="Hamied Haroon" userId="99d14754-9c2b-4948-9a93-a279fd9f37af" providerId="ADAL" clId="{AA23C2BE-87C4-4323-ACF1-D8E37935A688}" dt="2024-12-02T16:27:38.428" v="377" actId="26606"/>
          <ac:spMkLst>
            <pc:docMk/>
            <pc:sldMk cId="3224025091" sldId="781"/>
            <ac:spMk id="2055" creationId="{71B2258F-86CA-4D4D-8270-BC05FCDEBFB3}"/>
          </ac:spMkLst>
        </pc:spChg>
        <pc:picChg chg="add mod">
          <ac:chgData name="Hamied Haroon" userId="99d14754-9c2b-4948-9a93-a279fd9f37af" providerId="ADAL" clId="{AA23C2BE-87C4-4323-ACF1-D8E37935A688}" dt="2024-12-02T16:27:38.428" v="377" actId="26606"/>
          <ac:picMkLst>
            <pc:docMk/>
            <pc:sldMk cId="3224025091" sldId="781"/>
            <ac:picMk id="2050" creationId="{7AD41696-DFF1-A248-6619-3DB3CEB1CE25}"/>
          </ac:picMkLst>
        </pc:picChg>
      </pc:sldChg>
      <pc:sldChg chg="add modAnim">
        <pc:chgData name="Hamied Haroon" userId="99d14754-9c2b-4948-9a93-a279fd9f37af" providerId="ADAL" clId="{AA23C2BE-87C4-4323-ACF1-D8E37935A688}" dt="2024-12-03T12:05:47.986" v="514"/>
        <pc:sldMkLst>
          <pc:docMk/>
          <pc:sldMk cId="1303697523" sldId="782"/>
        </pc:sldMkLst>
      </pc:sldChg>
      <pc:sldChg chg="addSp delSp modSp add mod modClrScheme modAnim chgLayout">
        <pc:chgData name="Hamied Haroon" userId="99d14754-9c2b-4948-9a93-a279fd9f37af" providerId="ADAL" clId="{AA23C2BE-87C4-4323-ACF1-D8E37935A688}" dt="2024-12-03T12:05:39.441" v="513"/>
        <pc:sldMkLst>
          <pc:docMk/>
          <pc:sldMk cId="2750779707" sldId="783"/>
        </pc:sldMkLst>
        <pc:spChg chg="add del mod ord">
          <ac:chgData name="Hamied Haroon" userId="99d14754-9c2b-4948-9a93-a279fd9f37af" providerId="ADAL" clId="{AA23C2BE-87C4-4323-ACF1-D8E37935A688}" dt="2024-12-03T12:02:26.274" v="486" actId="478"/>
          <ac:spMkLst>
            <pc:docMk/>
            <pc:sldMk cId="2750779707" sldId="783"/>
            <ac:spMk id="2" creationId="{77B1CE8D-B23D-39B8-571A-C29CBC61A5AE}"/>
          </ac:spMkLst>
        </pc:spChg>
        <pc:spChg chg="add mod ord">
          <ac:chgData name="Hamied Haroon" userId="99d14754-9c2b-4948-9a93-a279fd9f37af" providerId="ADAL" clId="{AA23C2BE-87C4-4323-ACF1-D8E37935A688}" dt="2024-12-03T12:04:13.699" v="510" actId="2711"/>
          <ac:spMkLst>
            <pc:docMk/>
            <pc:sldMk cId="2750779707" sldId="783"/>
            <ac:spMk id="3" creationId="{CD104C3C-0974-D0FD-65C7-DDE659354785}"/>
          </ac:spMkLst>
        </pc:spChg>
        <pc:spChg chg="add del mod ord">
          <ac:chgData name="Hamied Haroon" userId="99d14754-9c2b-4948-9a93-a279fd9f37af" providerId="ADAL" clId="{AA23C2BE-87C4-4323-ACF1-D8E37935A688}" dt="2024-12-03T12:03:52.316" v="508" actId="478"/>
          <ac:spMkLst>
            <pc:docMk/>
            <pc:sldMk cId="2750779707" sldId="783"/>
            <ac:spMk id="4" creationId="{2BF3E156-F234-C6C7-B8B3-5DD2D7EFD212}"/>
          </ac:spMkLst>
        </pc:spChg>
        <pc:spChg chg="del">
          <ac:chgData name="Hamied Haroon" userId="99d14754-9c2b-4948-9a93-a279fd9f37af" providerId="ADAL" clId="{AA23C2BE-87C4-4323-ACF1-D8E37935A688}" dt="2024-12-03T12:01:55.063" v="482" actId="478"/>
          <ac:spMkLst>
            <pc:docMk/>
            <pc:sldMk cId="2750779707" sldId="783"/>
            <ac:spMk id="13" creationId="{5CF0DEDE-CA38-CB92-08DB-6463DD73EA1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3229-BF48-4195-A62A-EBB2B989439E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A71670-FD1D-44A1-8028-9B0E900A9F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91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F5F4-2F99-944F-A792-195C9607EB0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693-7284-2343-A5C1-836368B6F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F5F4-2F99-944F-A792-195C9607EB0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693-7284-2343-A5C1-836368B6F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90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F5F4-2F99-944F-A792-195C9607EB0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693-7284-2343-A5C1-836368B6F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37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F5F4-2F99-944F-A792-195C9607EB0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693-7284-2343-A5C1-836368B6F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4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F5F4-2F99-944F-A792-195C9607EB0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693-7284-2343-A5C1-836368B6F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46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F5F4-2F99-944F-A792-195C9607EB0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693-7284-2343-A5C1-836368B6F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483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F5F4-2F99-944F-A792-195C9607EB0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693-7284-2343-A5C1-836368B6F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7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F5F4-2F99-944F-A792-195C9607EB0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693-7284-2343-A5C1-836368B6F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48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F5F4-2F99-944F-A792-195C9607EB0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693-7284-2343-A5C1-836368B6F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78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F5F4-2F99-944F-A792-195C9607EB0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693-7284-2343-A5C1-836368B6F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02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F5F4-2F99-944F-A792-195C9607EB0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693-7284-2343-A5C1-836368B6F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52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2F5F4-2F99-944F-A792-195C9607EB0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27693-7284-2343-A5C1-836368B6F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1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A28C0-2865-BBD4-77C2-30BC22232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60B668F-830D-6B52-9C91-3C52B03BD859}"/>
              </a:ext>
            </a:extLst>
          </p:cNvPr>
          <p:cNvSpPr txBox="1"/>
          <p:nvPr/>
        </p:nvSpPr>
        <p:spPr>
          <a:xfrm>
            <a:off x="6096001" y="479088"/>
            <a:ext cx="56909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363A55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A Decade of Community:</a:t>
            </a:r>
          </a:p>
          <a:p>
            <a:pPr algn="ctr"/>
            <a:r>
              <a:rPr lang="en-GB" sz="3600" b="1" dirty="0">
                <a:solidFill>
                  <a:srgbClr val="363A55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Celebrating 10 Years of Empowerment</a:t>
            </a:r>
          </a:p>
        </p:txBody>
      </p:sp>
      <p:pic>
        <p:nvPicPr>
          <p:cNvPr id="11" name="Picture 10" descr="Colorful helium balloons">
            <a:extLst>
              <a:ext uri="{FF2B5EF4-FFF2-40B4-BE49-F238E27FC236}">
                <a16:creationId xmlns:a16="http://schemas.microsoft.com/office/drawing/2014/main" id="{4D47ECEF-0A33-4F83-87DC-71ABA67B6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3700" y="3429000"/>
            <a:ext cx="4025954" cy="2683968"/>
          </a:xfrm>
          <a:prstGeom prst="rect">
            <a:avLst/>
          </a:prstGeom>
        </p:spPr>
      </p:pic>
      <p:pic>
        <p:nvPicPr>
          <p:cNvPr id="12" name="Picture 11" descr="A birthday cake with lit candles and sprinkles and balloons on the table">
            <a:extLst>
              <a:ext uri="{FF2B5EF4-FFF2-40B4-BE49-F238E27FC236}">
                <a16:creationId xmlns:a16="http://schemas.microsoft.com/office/drawing/2014/main" id="{49F38C88-2976-21CC-32BA-F52280BD9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47" y="3429000"/>
            <a:ext cx="4025952" cy="26839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630067-A7DC-20FC-BBA5-27A1A0F648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8" y="319384"/>
            <a:ext cx="5800650" cy="20737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92802F-A854-C64E-7E3D-B7948ED8D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7015" y="2393119"/>
            <a:ext cx="3217969" cy="428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7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ome - Shaw Trust Disability Power 100">
            <a:extLst>
              <a:ext uri="{FF2B5EF4-FFF2-40B4-BE49-F238E27FC236}">
                <a16:creationId xmlns:a16="http://schemas.microsoft.com/office/drawing/2014/main" id="{8F3B46DE-0494-6467-642D-226D1F743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510" y="91059"/>
            <a:ext cx="4400825" cy="196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D9F90B-F700-4A6B-90DA-E63B48424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443" y="91059"/>
            <a:ext cx="5842690" cy="3337941"/>
          </a:xfrm>
          <a:prstGeom prst="rect">
            <a:avLst/>
          </a:prstGeom>
        </p:spPr>
      </p:pic>
      <p:pic>
        <p:nvPicPr>
          <p:cNvPr id="1026" name="Picture 2" descr="National Diversity Awards">
            <a:extLst>
              <a:ext uri="{FF2B5EF4-FFF2-40B4-BE49-F238E27FC236}">
                <a16:creationId xmlns:a16="http://schemas.microsoft.com/office/drawing/2014/main" id="{82C849BB-3693-E6ED-5AC1-E79CD4706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4" y="2896328"/>
            <a:ext cx="3442230" cy="344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ope Awards | Disability charity Scope UK">
            <a:extLst>
              <a:ext uri="{FF2B5EF4-FFF2-40B4-BE49-F238E27FC236}">
                <a16:creationId xmlns:a16="http://schemas.microsoft.com/office/drawing/2014/main" id="{14D0723B-2924-920E-74F2-17650D80D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109" y="3785555"/>
            <a:ext cx="6384557" cy="273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94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6D4C3-8402-2B70-4296-3367F4DF6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2A876DB-B277-1907-2ED4-291164B09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93693" cy="135624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7F994D4-2E92-552F-F706-C8EA10A69578}"/>
              </a:ext>
            </a:extLst>
          </p:cNvPr>
          <p:cNvSpPr txBox="1"/>
          <p:nvPr/>
        </p:nvSpPr>
        <p:spPr>
          <a:xfrm flipH="1">
            <a:off x="-2" y="1019846"/>
            <a:ext cx="3793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353A54"/>
                </a:solidFill>
                <a:latin typeface="Aptos" panose="020B0004020202020204" pitchFamily="34" charset="0"/>
              </a:rPr>
              <a:t>AWARDS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04C3C-0974-D0FD-65C7-DDE659354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2231"/>
            <a:ext cx="10515600" cy="4154732"/>
          </a:xfrm>
        </p:spPr>
        <p:txBody>
          <a:bodyPr>
            <a:norm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Disabled Staff Network Lead Award.</a:t>
            </a:r>
          </a:p>
          <a:p>
            <a:r>
              <a:rPr lang="en-GB" dirty="0">
                <a:latin typeface="Aptos" panose="020B0004020202020204" pitchFamily="34" charset="0"/>
              </a:rPr>
              <a:t>Intersectionality Award.</a:t>
            </a:r>
          </a:p>
          <a:p>
            <a:r>
              <a:rPr lang="en-GB" dirty="0">
                <a:latin typeface="Aptos" panose="020B0004020202020204" pitchFamily="34" charset="0"/>
              </a:rPr>
              <a:t>Senior Manager / EDI Lead / Executive Champion Award.</a:t>
            </a:r>
          </a:p>
          <a:p>
            <a:r>
              <a:rPr lang="en-GB" dirty="0">
                <a:latin typeface="Aptos" panose="020B0004020202020204" pitchFamily="34" charset="0"/>
              </a:rPr>
              <a:t>International Award.</a:t>
            </a:r>
          </a:p>
          <a:p>
            <a:r>
              <a:rPr lang="en-GB" dirty="0">
                <a:latin typeface="Aptos" panose="020B0004020202020204" pitchFamily="34" charset="0"/>
              </a:rPr>
              <a:t>Most Entertaining Award.</a:t>
            </a:r>
          </a:p>
          <a:p>
            <a:r>
              <a:rPr lang="en-GB" dirty="0">
                <a:latin typeface="Aptos" panose="020B0004020202020204" pitchFamily="34" charset="0"/>
              </a:rPr>
              <a:t>Most Loved Network Mascot or Cuddly Toy Award.</a:t>
            </a:r>
          </a:p>
          <a:p>
            <a:r>
              <a:rPr lang="en-GB" dirty="0">
                <a:latin typeface="Aptos" panose="020B0004020202020204" pitchFamily="34" charset="0"/>
              </a:rPr>
              <a:t>Outstanding Contribution Award.</a:t>
            </a:r>
          </a:p>
          <a:p>
            <a:r>
              <a:rPr lang="en-GB" dirty="0">
                <a:latin typeface="Aptos" panose="020B0004020202020204" pitchFamily="34" charset="0"/>
              </a:rPr>
              <a:t>Unsung Hero Award. </a:t>
            </a:r>
          </a:p>
        </p:txBody>
      </p:sp>
    </p:spTree>
    <p:extLst>
      <p:ext uri="{BB962C8B-B14F-4D97-AF65-F5344CB8AC3E}">
        <p14:creationId xmlns:p14="http://schemas.microsoft.com/office/powerpoint/2010/main" val="275077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72C34-46F5-DDDA-9E61-95E8E4B73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tar with green and yellow triangles&#10;&#10;Description automatically generated">
            <a:extLst>
              <a:ext uri="{FF2B5EF4-FFF2-40B4-BE49-F238E27FC236}">
                <a16:creationId xmlns:a16="http://schemas.microsoft.com/office/drawing/2014/main" id="{A43310EA-6FCF-EE82-E25D-6FE24630572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F00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019610" y="2255271"/>
            <a:ext cx="2289600" cy="2289600"/>
          </a:xfrm>
          <a:prstGeom prst="rect">
            <a:avLst/>
          </a:prstGeom>
        </p:spPr>
      </p:pic>
      <p:pic>
        <p:nvPicPr>
          <p:cNvPr id="2" name="Picture 1" descr="A blue star with green and yellow triangles&#10;&#10;Description automatically generated">
            <a:extLst>
              <a:ext uri="{FF2B5EF4-FFF2-40B4-BE49-F238E27FC236}">
                <a16:creationId xmlns:a16="http://schemas.microsoft.com/office/drawing/2014/main" id="{9200EE67-9363-6C0B-8BE5-9FE62ADD2D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02897" y="59712"/>
            <a:ext cx="2289600" cy="2289600"/>
          </a:xfrm>
          <a:prstGeom prst="rect">
            <a:avLst/>
          </a:prstGeom>
        </p:spPr>
      </p:pic>
      <p:pic>
        <p:nvPicPr>
          <p:cNvPr id="4" name="Picture 3" descr="A blue star with green and yellow triangles&#10;&#10;Description automatically generated">
            <a:extLst>
              <a:ext uri="{FF2B5EF4-FFF2-40B4-BE49-F238E27FC236}">
                <a16:creationId xmlns:a16="http://schemas.microsoft.com/office/drawing/2014/main" id="{DD2723EF-4846-FD9D-0CAD-CBB7A849A3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C0C0C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337938" y="59712"/>
            <a:ext cx="2289600" cy="2289600"/>
          </a:xfrm>
          <a:prstGeom prst="rect">
            <a:avLst/>
          </a:prstGeom>
        </p:spPr>
      </p:pic>
      <p:pic>
        <p:nvPicPr>
          <p:cNvPr id="5" name="Picture 4" descr="A blue star with green and yellow triangles&#10;&#10;Description automatically generated">
            <a:extLst>
              <a:ext uri="{FF2B5EF4-FFF2-40B4-BE49-F238E27FC236}">
                <a16:creationId xmlns:a16="http://schemas.microsoft.com/office/drawing/2014/main" id="{101F96E9-02BE-F4A1-C9EC-BC99FF99E7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CD7F3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472977" y="59712"/>
            <a:ext cx="2289600" cy="2289600"/>
          </a:xfrm>
          <a:prstGeom prst="rect">
            <a:avLst/>
          </a:prstGeom>
        </p:spPr>
      </p:pic>
      <p:pic>
        <p:nvPicPr>
          <p:cNvPr id="12" name="Picture 11" descr="A blue star with green and yellow triangles&#10;&#10;Description automatically generated">
            <a:extLst>
              <a:ext uri="{FF2B5EF4-FFF2-40B4-BE49-F238E27FC236}">
                <a16:creationId xmlns:a16="http://schemas.microsoft.com/office/drawing/2014/main" id="{26FD6ECC-A747-ECB5-13E4-3D883454509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4B008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327913" y="2255271"/>
            <a:ext cx="2289600" cy="2289600"/>
          </a:xfrm>
          <a:prstGeom prst="rect">
            <a:avLst/>
          </a:prstGeom>
        </p:spPr>
      </p:pic>
      <p:pic>
        <p:nvPicPr>
          <p:cNvPr id="7" name="Picture 6" descr="A blue star with green and yellow triangles&#10;&#10;Description automatically generated">
            <a:extLst>
              <a:ext uri="{FF2B5EF4-FFF2-40B4-BE49-F238E27FC236}">
                <a16:creationId xmlns:a16="http://schemas.microsoft.com/office/drawing/2014/main" id="{B4B450E8-6237-7EA5-A8A3-9EAFF6C7DD6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00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636216" y="2255271"/>
            <a:ext cx="2289600" cy="2289600"/>
          </a:xfrm>
          <a:prstGeom prst="rect">
            <a:avLst/>
          </a:prstGeom>
        </p:spPr>
      </p:pic>
      <p:pic>
        <p:nvPicPr>
          <p:cNvPr id="8" name="Picture 7" descr="A blue star with green and yellow triangles&#10;&#10;Description automatically generated">
            <a:extLst>
              <a:ext uri="{FF2B5EF4-FFF2-40B4-BE49-F238E27FC236}">
                <a16:creationId xmlns:a16="http://schemas.microsoft.com/office/drawing/2014/main" id="{4E0009CD-85BE-2470-CB45-ECE11CED0E9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944519" y="2255271"/>
            <a:ext cx="2289600" cy="2289600"/>
          </a:xfrm>
          <a:prstGeom prst="rect">
            <a:avLst/>
          </a:prstGeom>
        </p:spPr>
      </p:pic>
      <p:pic>
        <p:nvPicPr>
          <p:cNvPr id="9" name="Picture 8" descr="A blue star with green and yellow triangles&#10;&#10;Description automatically generated">
            <a:extLst>
              <a:ext uri="{FF2B5EF4-FFF2-40B4-BE49-F238E27FC236}">
                <a16:creationId xmlns:a16="http://schemas.microsoft.com/office/drawing/2014/main" id="{430114F5-D554-1AE5-CB7C-C148E4FA0E1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252822" y="2255271"/>
            <a:ext cx="2289600" cy="2289600"/>
          </a:xfrm>
          <a:prstGeom prst="rect">
            <a:avLst/>
          </a:prstGeom>
        </p:spPr>
      </p:pic>
      <p:pic>
        <p:nvPicPr>
          <p:cNvPr id="10" name="Picture 9" descr="A blue star with green and yellow triangles&#10;&#10;Description automatically generated">
            <a:extLst>
              <a:ext uri="{FF2B5EF4-FFF2-40B4-BE49-F238E27FC236}">
                <a16:creationId xmlns:a16="http://schemas.microsoft.com/office/drawing/2014/main" id="{A2205311-4344-F6A8-DE1A-4756D3D4F2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A5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561125" y="2255271"/>
            <a:ext cx="2289600" cy="2289600"/>
          </a:xfrm>
          <a:prstGeom prst="rect">
            <a:avLst/>
          </a:prstGeom>
        </p:spPr>
      </p:pic>
      <p:pic>
        <p:nvPicPr>
          <p:cNvPr id="11" name="Picture 10" descr="A blue star with green and yellow triangles&#10;&#10;Description automatically generated">
            <a:extLst>
              <a:ext uri="{FF2B5EF4-FFF2-40B4-BE49-F238E27FC236}">
                <a16:creationId xmlns:a16="http://schemas.microsoft.com/office/drawing/2014/main" id="{5A758672-2908-FB27-A601-B05FA21B56E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130020" y="2255547"/>
            <a:ext cx="2289048" cy="2289048"/>
          </a:xfrm>
          <a:prstGeom prst="rect">
            <a:avLst/>
          </a:prstGeom>
        </p:spPr>
      </p:pic>
      <p:pic>
        <p:nvPicPr>
          <p:cNvPr id="18" name="Picture 17" descr="A blue star with green and yellow triangles&#10;&#10;Description automatically generated">
            <a:extLst>
              <a:ext uri="{FF2B5EF4-FFF2-40B4-BE49-F238E27FC236}">
                <a16:creationId xmlns:a16="http://schemas.microsoft.com/office/drawing/2014/main" id="{D8D16808-4632-F9C0-6882-BB6F2C6E976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35B07D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902400" y="4519229"/>
            <a:ext cx="2289600" cy="2289600"/>
          </a:xfrm>
          <a:prstGeom prst="rect">
            <a:avLst/>
          </a:prstGeom>
        </p:spPr>
      </p:pic>
      <p:pic>
        <p:nvPicPr>
          <p:cNvPr id="19" name="Picture 18" descr="A blue star with green and yellow triangles&#10;&#10;Description automatically generated">
            <a:extLst>
              <a:ext uri="{FF2B5EF4-FFF2-40B4-BE49-F238E27FC236}">
                <a16:creationId xmlns:a16="http://schemas.microsoft.com/office/drawing/2014/main" id="{1EF317DA-2DCD-D29C-31FB-F3142C36C1C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AC2E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921920" y="4519229"/>
            <a:ext cx="2289600" cy="2289600"/>
          </a:xfrm>
          <a:prstGeom prst="rect">
            <a:avLst/>
          </a:prstGeom>
        </p:spPr>
      </p:pic>
      <p:pic>
        <p:nvPicPr>
          <p:cNvPr id="20" name="Picture 19" descr="A blue star with green and yellow triangles&#10;&#10;Description automatically generated">
            <a:extLst>
              <a:ext uri="{FF2B5EF4-FFF2-40B4-BE49-F238E27FC236}">
                <a16:creationId xmlns:a16="http://schemas.microsoft.com/office/drawing/2014/main" id="{4751841C-5117-C7A9-E448-CDA00E1EAC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E9E9E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941440" y="4519229"/>
            <a:ext cx="2289600" cy="2289600"/>
          </a:xfrm>
          <a:prstGeom prst="rect">
            <a:avLst/>
          </a:prstGeom>
        </p:spPr>
      </p:pic>
      <p:pic>
        <p:nvPicPr>
          <p:cNvPr id="21" name="Picture 20" descr="A blue star with green and yellow triangles&#10;&#10;Description automatically generated">
            <a:extLst>
              <a:ext uri="{FF2B5EF4-FFF2-40B4-BE49-F238E27FC236}">
                <a16:creationId xmlns:a16="http://schemas.microsoft.com/office/drawing/2014/main" id="{5614AA65-0C00-9D57-EAEB-1634E70A497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ECDF7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960960" y="4519229"/>
            <a:ext cx="2289600" cy="2289600"/>
          </a:xfrm>
          <a:prstGeom prst="rect">
            <a:avLst/>
          </a:prstGeom>
        </p:spPr>
      </p:pic>
      <p:pic>
        <p:nvPicPr>
          <p:cNvPr id="22" name="Picture 21" descr="A blue star with green and yellow triangles&#10;&#10;Description automatically generated">
            <a:extLst>
              <a:ext uri="{FF2B5EF4-FFF2-40B4-BE49-F238E27FC236}">
                <a16:creationId xmlns:a16="http://schemas.microsoft.com/office/drawing/2014/main" id="{F9615BAB-F233-67F3-1E2A-F853F736044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CF727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980480" y="4519229"/>
            <a:ext cx="2289600" cy="2289600"/>
          </a:xfrm>
          <a:prstGeom prst="rect">
            <a:avLst/>
          </a:prstGeom>
        </p:spPr>
      </p:pic>
      <p:pic>
        <p:nvPicPr>
          <p:cNvPr id="23" name="Picture 22" descr="A blue star with green and yellow triangles&#10;&#10;Description automatically generated">
            <a:extLst>
              <a:ext uri="{FF2B5EF4-FFF2-40B4-BE49-F238E27FC236}">
                <a16:creationId xmlns:a16="http://schemas.microsoft.com/office/drawing/2014/main" id="{4297F076-04BB-87DC-BB04-B1C3E7B9539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9595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4519229"/>
            <a:ext cx="2289600" cy="228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7DFB753-5705-9084-6BF6-6C07E5918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93693" cy="135624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C8B2C0C-BE53-D16B-AD0F-DB0C087304AE}"/>
              </a:ext>
            </a:extLst>
          </p:cNvPr>
          <p:cNvSpPr txBox="1"/>
          <p:nvPr/>
        </p:nvSpPr>
        <p:spPr>
          <a:xfrm flipH="1">
            <a:off x="-2" y="1019846"/>
            <a:ext cx="3793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353A54"/>
                </a:solidFill>
                <a:latin typeface="Aptos" panose="020B0004020202020204" pitchFamily="34" charset="0"/>
              </a:rPr>
              <a:t>AWARDS</a:t>
            </a:r>
          </a:p>
        </p:txBody>
      </p:sp>
    </p:spTree>
    <p:extLst>
      <p:ext uri="{BB962C8B-B14F-4D97-AF65-F5344CB8AC3E}">
        <p14:creationId xmlns:p14="http://schemas.microsoft.com/office/powerpoint/2010/main" val="130369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remium Photo | Sticky Note Post It Board Office">
            <a:extLst>
              <a:ext uri="{FF2B5EF4-FFF2-40B4-BE49-F238E27FC236}">
                <a16:creationId xmlns:a16="http://schemas.microsoft.com/office/drawing/2014/main" id="{7AD41696-DFF1-A248-6619-3DB3CEB1C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7" b="6788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0FC10F-E0E1-C616-7E3F-BBDA2915D8A1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FFFFFF"/>
                </a:solidFill>
                <a:latin typeface="Aptos" panose="020B0004020202020204" pitchFamily="34" charset="0"/>
                <a:ea typeface="+mj-ea"/>
                <a:cs typeface="+mj-cs"/>
              </a:rPr>
              <a:t>What do </a:t>
            </a:r>
            <a:r>
              <a:rPr lang="en-US" sz="4400" b="1" dirty="0">
                <a:solidFill>
                  <a:srgbClr val="FFFFFF"/>
                </a:solidFill>
                <a:latin typeface="Aptos" panose="020B0004020202020204" pitchFamily="34" charset="0"/>
                <a:ea typeface="+mj-ea"/>
                <a:cs typeface="+mj-cs"/>
              </a:rPr>
              <a:t>you</a:t>
            </a:r>
            <a:r>
              <a:rPr lang="en-US" sz="4400" dirty="0">
                <a:solidFill>
                  <a:srgbClr val="FFFFFF"/>
                </a:solidFill>
                <a:latin typeface="Aptos" panose="020B0004020202020204" pitchFamily="34" charset="0"/>
                <a:ea typeface="+mj-ea"/>
                <a:cs typeface="+mj-cs"/>
              </a:rPr>
              <a:t> think?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dirty="0">
              <a:solidFill>
                <a:srgbClr val="FFFFFF"/>
              </a:solidFill>
              <a:latin typeface="Aptos" panose="020B0004020202020204" pitchFamily="34" charset="0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FFFFFF"/>
                </a:solidFill>
                <a:latin typeface="Aptos" panose="020B0004020202020204" pitchFamily="34" charset="0"/>
                <a:ea typeface="+mj-ea"/>
                <a:cs typeface="+mj-cs"/>
              </a:rPr>
              <a:t>How should we </a:t>
            </a:r>
            <a:r>
              <a:rPr lang="en-US" sz="4400" dirty="0" err="1">
                <a:solidFill>
                  <a:srgbClr val="FFFFFF"/>
                </a:solidFill>
                <a:latin typeface="Aptos" panose="020B0004020202020204" pitchFamily="34" charset="0"/>
                <a:ea typeface="+mj-ea"/>
                <a:cs typeface="+mj-cs"/>
              </a:rPr>
              <a:t>recognise</a:t>
            </a:r>
            <a:r>
              <a:rPr lang="en-US" sz="4400" dirty="0">
                <a:solidFill>
                  <a:srgbClr val="FFFFFF"/>
                </a:solidFill>
                <a:latin typeface="Aptos" panose="020B0004020202020204" pitchFamily="34" charset="0"/>
                <a:ea typeface="+mj-ea"/>
                <a:cs typeface="+mj-cs"/>
              </a:rPr>
              <a:t> and celebrate our wonderful Networks and colleagues?</a:t>
            </a:r>
          </a:p>
        </p:txBody>
      </p:sp>
    </p:spTree>
    <p:extLst>
      <p:ext uri="{BB962C8B-B14F-4D97-AF65-F5344CB8AC3E}">
        <p14:creationId xmlns:p14="http://schemas.microsoft.com/office/powerpoint/2010/main" val="3224025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</TotalTime>
  <Words>72</Words>
  <Application>Microsoft Office PowerPoint</Application>
  <PresentationFormat>Widescreen</PresentationFormat>
  <Paragraphs>15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Arial</vt:lpstr>
      <vt:lpstr>Calibri</vt:lpstr>
      <vt:lpstr>Calibri Light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Fiona Davidson</dc:creator>
  <cp:lastModifiedBy>Hamied Haroon</cp:lastModifiedBy>
  <cp:revision>1</cp:revision>
  <dcterms:created xsi:type="dcterms:W3CDTF">2024-10-31T17:34:15Z</dcterms:created>
  <dcterms:modified xsi:type="dcterms:W3CDTF">2024-12-03T12:05:48Z</dcterms:modified>
</cp:coreProperties>
</file>