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748" y="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E894-A657-F8AE-6220-0559898D2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02C3AE-AA8C-A4E0-46AD-FBB9F3BAB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EFCA8-6218-D4C5-4FC6-B1E1465C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32E5-4AA5-4755-A8FB-20D94A136307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585D0-22D4-92BD-C95F-A8B5EEC1A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C3096-AD78-E49F-6D12-EF41C4AC0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5858-C916-46DA-9D46-780FB2CF8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908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7DF4-B1A9-8ADE-1126-A3BDA60B9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BD615C-DD46-48D4-BBD1-3703BC041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E15B5-04C5-71DA-8A07-71147D45B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32E5-4AA5-4755-A8FB-20D94A136307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45560-22DF-30F8-4A7E-F0EF9FD5B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5C3E9-F0A8-1673-990A-883E4899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5858-C916-46DA-9D46-780FB2CF8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767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76CA5E-147F-0D10-2D2D-25E74FF102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99414-0A6C-F2B1-8E8A-7E2A424EE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4B228-6FC2-3D14-03CD-22E9F00E9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32E5-4AA5-4755-A8FB-20D94A136307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91EA1-1FA6-F6CE-4E09-30E29C87E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8C003-735C-B424-84A3-98BCF5DD4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5858-C916-46DA-9D46-780FB2CF8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21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62E58-F07A-C451-5D85-C0726B26B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6B650-E00B-3256-EE8C-CA0DB50E5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5CC79-D6AA-FFF0-C300-9E7D56E84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32E5-4AA5-4755-A8FB-20D94A136307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7AA40-7019-1CBB-09D8-04227CB47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66930-AF99-2B86-5142-5E6B3C646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5858-C916-46DA-9D46-780FB2CF8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33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F19C1-50F9-9594-31E6-EA371DA31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EEB06-3BE5-97AD-377B-B5F943518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C7486-E9C3-2984-03E1-FBDCD5F35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32E5-4AA5-4755-A8FB-20D94A136307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F08FF-E00C-A418-4675-9F5C6F12D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8F6FA-AC58-0C99-1C9B-8D56C3382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5858-C916-46DA-9D46-780FB2CF8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845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B7999-CA68-84B9-6094-57C5042F6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8BAE6-3081-9855-15CE-1335EE94DA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41B0C9-0310-3EDB-E7EE-94AB9E802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3316F4-561D-A20D-9BE5-CF4A659DD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32E5-4AA5-4755-A8FB-20D94A136307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FED5B-EED8-5BB7-A971-055CC0608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E6F7F-2E1E-7227-CB46-76E3F0E7A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5858-C916-46DA-9D46-780FB2CF8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69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BFD91-2480-7D32-CB6E-5246D6EF0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8C16AC-67E6-838C-2772-031F0644C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DC264F-9184-3F4E-29EC-35005CBB1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450B80-6969-79C6-2D3D-030A863BFA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57E7E7-9DF1-2737-5093-4D7ECC616A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8C7CBE-56DE-68CA-864B-DA56DB6BA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32E5-4AA5-4755-A8FB-20D94A136307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D32D37-AF7A-EC2D-224B-D19C87A60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2AB735-4082-5229-D823-42D493DF7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5858-C916-46DA-9D46-780FB2CF8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846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E372-F484-2F78-7F50-4C02A885F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9E522A-542A-C96C-488C-3D2DC34F5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32E5-4AA5-4755-A8FB-20D94A136307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5ADF0-39C5-9AD0-8379-4126E2F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81AAFE-3B1F-E66C-A2C9-89073E886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5858-C916-46DA-9D46-780FB2CF8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30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8CB58E-1C9D-F69A-E4ED-E76B1D76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32E5-4AA5-4755-A8FB-20D94A136307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5F7345-E641-0E97-F2E8-D625BB50D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DBD766-F417-892B-D0FF-D52123CBE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5858-C916-46DA-9D46-780FB2CF8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21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0FCA-B8A2-6C92-882F-FFE1BB5C7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4E6D1-291F-CEFC-A0A2-2E087C42E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51C660-C700-37DB-CE52-BC529D5F1A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6FED8-6327-47CB-319C-FE314D808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32E5-4AA5-4755-A8FB-20D94A136307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D6D451-FF03-154E-1538-D1BAA910C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2A9559-9991-6A83-DE15-F5CA976E8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5858-C916-46DA-9D46-780FB2CF8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28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DF7CB-5FF5-F9FF-50B6-E448830F8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F62121-53B6-07BA-CB6D-11261D1148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2BDC9D-364F-4ADC-DE11-27EF9496B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7533F5-595C-87A0-4366-ED463899C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32E5-4AA5-4755-A8FB-20D94A136307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5EB529-715F-D676-F074-010C81768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4038A-3948-3A12-61A4-3C845327E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95858-C916-46DA-9D46-780FB2CF8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36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B89571-D0B8-B999-507F-D3BCB6236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5F113-6510-7AE5-4B7E-E259246EE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49C92-A137-5BEB-1F0E-4DED010D9F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B832E5-4AA5-4755-A8FB-20D94A136307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BBE8B-98F5-18C0-32CC-23AF61E9E6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F88A0-D7DB-E4BF-9AF2-EFE9660D2F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D95858-C916-46DA-9D46-780FB2CF81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90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lobaldisabilitysummit.org/" TargetMode="External"/><Relationship Id="rId2" Type="http://schemas.openxmlformats.org/officeDocument/2006/relationships/hyperlink" Target="https://www.edf-feph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ladnetwork.net/network" TargetMode="External"/><Relationship Id="rId4" Type="http://schemas.openxmlformats.org/officeDocument/2006/relationships/hyperlink" Target="https://www.internationaldisabilityalliance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D4EAF7-55D3-DEDC-B2EB-8A33E605C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278" y="844895"/>
            <a:ext cx="3571810" cy="3573516"/>
          </a:xfrm>
        </p:spPr>
        <p:txBody>
          <a:bodyPr>
            <a:normAutofit/>
          </a:bodyPr>
          <a:lstStyle/>
          <a:p>
            <a:pPr algn="l"/>
            <a:r>
              <a:rPr lang="en-GB" sz="4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Ableism Across Time Zones: NADSN Going Global!</a:t>
            </a:r>
          </a:p>
        </p:txBody>
      </p:sp>
      <p:sp>
        <p:nvSpPr>
          <p:cNvPr id="2057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Blank World Maps - 10 Free PDF Printables | Printablee">
            <a:extLst>
              <a:ext uri="{FF2B5EF4-FFF2-40B4-BE49-F238E27FC236}">
                <a16:creationId xmlns:a16="http://schemas.microsoft.com/office/drawing/2014/main" id="{22033064-4867-21AC-C0AE-AA5D9C40F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377155"/>
            <a:ext cx="7214616" cy="4076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78E1F5F-D693-19D8-053E-97488807B50E}"/>
              </a:ext>
            </a:extLst>
          </p:cNvPr>
          <p:cNvSpPr txBox="1"/>
          <p:nvPr/>
        </p:nvSpPr>
        <p:spPr>
          <a:xfrm>
            <a:off x="6261100" y="5943600"/>
            <a:ext cx="593090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Gayle Brewer, France Rose Hartline, Nancy Hansen</a:t>
            </a:r>
          </a:p>
        </p:txBody>
      </p:sp>
    </p:spTree>
    <p:extLst>
      <p:ext uri="{BB962C8B-B14F-4D97-AF65-F5344CB8AC3E}">
        <p14:creationId xmlns:p14="http://schemas.microsoft.com/office/powerpoint/2010/main" val="83172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AC738-CD49-6DE5-B6A7-537943311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Global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DC1B8-BB1F-89EA-B3A0-1E6845ED6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29163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Disability is a social justice issue, not a regional one</a:t>
            </a:r>
          </a:p>
          <a:p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Significant global activity including,</a:t>
            </a: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European Disability Forum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Global Disability Summit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International Disability Alliance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The Global Action on Disability (GLAD) Network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Reports,</a:t>
            </a: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WHO, Global Report on Health Equity for Persons with Disabilities</a:t>
            </a: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 Disability Forum, Disability Inclusion in a Changing World</a:t>
            </a:r>
          </a:p>
          <a:p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65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A8B36F-6CF7-0079-562D-6665BE175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Global NADSN Approach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F77DA-9CBA-BB5B-5E1D-D08D9F179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Shared NADSN values and purpose</a:t>
            </a: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</a:t>
            </a: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Guidance</a:t>
            </a: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Advocacy</a:t>
            </a:r>
          </a:p>
          <a:p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Opportunities to share knowledge and experience</a:t>
            </a: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Opportunities to increase our reach, recognition, and impact</a:t>
            </a: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Digital innovation</a:t>
            </a:r>
          </a:p>
          <a:p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084435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266D8-ADA9-C542-0921-25D93221F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pic>
        <p:nvPicPr>
          <p:cNvPr id="4" name="Picture 2" descr="Medical Assistance in Dying (MAID) - Horizon Health Network">
            <a:extLst>
              <a:ext uri="{FF2B5EF4-FFF2-40B4-BE49-F238E27FC236}">
                <a16:creationId xmlns:a16="http://schemas.microsoft.com/office/drawing/2014/main" id="{C6D4DFC9-B001-DAF8-9E67-E1E76037B87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5950"/>
            <a:ext cx="4709984" cy="552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ampaigners holding signs to support assisted dying bill in the UK&#10;">
            <a:extLst>
              <a:ext uri="{FF2B5EF4-FFF2-40B4-BE49-F238E27FC236}">
                <a16:creationId xmlns:a16="http://schemas.microsoft.com/office/drawing/2014/main" id="{57938AA7-49BF-EBEA-A3EB-3944FB51CF7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137" y="2088292"/>
            <a:ext cx="7147863" cy="4769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4197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E8EFA9-BA54-F6B6-222B-FC9CF1EFA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Consider</a:t>
            </a:r>
          </a:p>
        </p:txBody>
      </p:sp>
      <p:sp>
        <p:nvSpPr>
          <p:cNvPr id="1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9F3D8-021F-2089-83F7-5B65D1179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Significant variation (education and healthcare funding etc)</a:t>
            </a: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Inclusion of ‘non-WEIRD’ countries</a:t>
            </a: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Recognising privilege whilst acknowledging limited resources etc</a:t>
            </a:r>
          </a:p>
          <a:p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‘N’ADSN and the national / global focus</a:t>
            </a:r>
          </a:p>
          <a:p>
            <a:endParaRPr lang="en-GB" sz="2200" dirty="0"/>
          </a:p>
          <a:p>
            <a:endParaRPr lang="en-GB" sz="2200" dirty="0"/>
          </a:p>
        </p:txBody>
      </p:sp>
      <p:pic>
        <p:nvPicPr>
          <p:cNvPr id="6" name="Picture 2" descr="A diagram of a wheel of privilege">
            <a:extLst>
              <a:ext uri="{FF2B5EF4-FFF2-40B4-BE49-F238E27FC236}">
                <a16:creationId xmlns:a16="http://schemas.microsoft.com/office/drawing/2014/main" id="{EFD72D05-3BE3-EE0E-B828-DE06CB6ED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" r="4310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080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141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Office Theme</vt:lpstr>
      <vt:lpstr>Ableism Across Time Zones: NADSN Going Global!</vt:lpstr>
      <vt:lpstr>A Global Approach</vt:lpstr>
      <vt:lpstr>A Global NADSN Approach</vt:lpstr>
      <vt:lpstr>Example</vt:lpstr>
      <vt:lpstr>To Consider</vt:lpstr>
    </vt:vector>
  </TitlesOfParts>
  <Company>The University of Liverpool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Brewer, Gayle</dc:creator>
  <cp:lastModifiedBy>Gayle Brewer</cp:lastModifiedBy>
  <cp:revision>6</cp:revision>
  <dcterms:created xsi:type="dcterms:W3CDTF">2024-11-19T10:33:52Z</dcterms:created>
  <dcterms:modified xsi:type="dcterms:W3CDTF">2024-11-29T16:57:41Z</dcterms:modified>
</cp:coreProperties>
</file>